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2.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4.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6.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7.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8.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9.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10.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11.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12.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3"/>
    <p:sldMasterId id="2147483975" r:id="rId14"/>
    <p:sldMasterId id="2147484082" r:id="rId15"/>
    <p:sldMasterId id="2147484000" r:id="rId16"/>
    <p:sldMasterId id="2147484009" r:id="rId17"/>
    <p:sldMasterId id="2147484020" r:id="rId18"/>
    <p:sldMasterId id="2147484026" r:id="rId19"/>
    <p:sldMasterId id="2147484051" r:id="rId20"/>
    <p:sldMasterId id="2147484032" r:id="rId21"/>
  </p:sldMasterIdLst>
  <p:notesMasterIdLst>
    <p:notesMasterId r:id="rId35"/>
  </p:notesMasterIdLst>
  <p:handoutMasterIdLst>
    <p:handoutMasterId r:id="rId36"/>
  </p:handoutMasterIdLst>
  <p:sldIdLst>
    <p:sldId id="1448942537" r:id="rId22"/>
    <p:sldId id="2145706563" r:id="rId23"/>
    <p:sldId id="1448942535" r:id="rId24"/>
    <p:sldId id="355" r:id="rId25"/>
    <p:sldId id="2145706564" r:id="rId26"/>
    <p:sldId id="2145706567" r:id="rId27"/>
    <p:sldId id="2145706568" r:id="rId28"/>
    <p:sldId id="2145706439" r:id="rId29"/>
    <p:sldId id="2145706536" r:id="rId30"/>
    <p:sldId id="2145706569" r:id="rId31"/>
    <p:sldId id="2145706579" r:id="rId32"/>
    <p:sldId id="2145706580" r:id="rId33"/>
    <p:sldId id="2145706537" r:id="rId34"/>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Boyes" initials="LB" lastIdx="4" clrIdx="0"/>
  <p:cmAuthor id="2" name="Cedrone, Mary-Anne" initials="CMA" lastIdx="13" clrIdx="1">
    <p:extLst>
      <p:ext uri="{19B8F6BF-5375-455C-9EA6-DF929625EA0E}">
        <p15:presenceInfo xmlns:p15="http://schemas.microsoft.com/office/powerpoint/2012/main" userId="S::kkmj317@astrazeneca.net::83d2085e-5fb6-4343-a8a0-1c3a39bf2f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83" autoAdjust="0"/>
    <p:restoredTop sz="92112" autoAdjust="0"/>
  </p:normalViewPr>
  <p:slideViewPr>
    <p:cSldViewPr snapToGrid="0">
      <p:cViewPr varScale="1">
        <p:scale>
          <a:sx n="125" d="100"/>
          <a:sy n="125" d="100"/>
        </p:scale>
        <p:origin x="666" y="-1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9" d="100"/>
          <a:sy n="59" d="100"/>
        </p:scale>
        <p:origin x="2371"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Master" Target="slideMasters/slideMaster6.xml"/><Relationship Id="rId26" Type="http://schemas.openxmlformats.org/officeDocument/2006/relationships/slide" Target="slides/slide5.xml"/><Relationship Id="rId39" Type="http://schemas.openxmlformats.org/officeDocument/2006/relationships/presProps" Target="presProps.xml"/><Relationship Id="rId21" Type="http://schemas.openxmlformats.org/officeDocument/2006/relationships/slideMaster" Target="slideMasters/slideMaster9.xml"/><Relationship Id="rId34" Type="http://schemas.openxmlformats.org/officeDocument/2006/relationships/slide" Target="slides/slide13.xml"/><Relationship Id="rId42"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Master" Target="slideMasters/slideMaster4.xml"/><Relationship Id="rId20" Type="http://schemas.openxmlformats.org/officeDocument/2006/relationships/slideMaster" Target="slideMasters/slideMaster8.xml"/><Relationship Id="rId29" Type="http://schemas.openxmlformats.org/officeDocument/2006/relationships/slide" Target="slides/slide8.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Master" Target="slideMasters/slideMaster3.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handoutMaster" Target="handoutMasters/handoutMaster1.xml"/><Relationship Id="rId10" Type="http://schemas.openxmlformats.org/officeDocument/2006/relationships/customXml" Target="../customXml/item10.xml"/><Relationship Id="rId19" Type="http://schemas.openxmlformats.org/officeDocument/2006/relationships/slideMaster" Target="slideMasters/slideMaster7.xml"/><Relationship Id="rId31"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2.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notesMaster" Target="notesMasters/notesMaster1.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5.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82.xml"/><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3131E8-FB12-410D-BF61-66026F4B99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F84DA3-B4E6-4214-A070-882C7BF7CE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FD0D9C-4FB5-4727-9E3D-4B02106E0BF8}" type="datetimeFigureOut">
              <a:rPr lang="en-US" smtClean="0"/>
              <a:t>11/22/2021</a:t>
            </a:fld>
            <a:endParaRPr lang="en-US"/>
          </a:p>
        </p:txBody>
      </p:sp>
      <p:sp>
        <p:nvSpPr>
          <p:cNvPr id="4" name="Footer Placeholder 3">
            <a:extLst>
              <a:ext uri="{FF2B5EF4-FFF2-40B4-BE49-F238E27FC236}">
                <a16:creationId xmlns:a16="http://schemas.microsoft.com/office/drawing/2014/main" id="{10B9E54A-6E6E-45BD-A700-6E2757729E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70E95B-A9AE-4EB9-81E6-ECFE9C38ED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395E8E-A04D-4A46-9BA0-C3F696754EF8}" type="slidenum">
              <a:rPr lang="en-US" smtClean="0"/>
              <a:t>‹N°›</a:t>
            </a:fld>
            <a:endParaRPr lang="en-US"/>
          </a:p>
        </p:txBody>
      </p:sp>
    </p:spTree>
    <p:custDataLst>
      <p:tags r:id="rId2"/>
    </p:custDataLst>
    <p:extLst>
      <p:ext uri="{BB962C8B-B14F-4D97-AF65-F5344CB8AC3E}">
        <p14:creationId xmlns:p14="http://schemas.microsoft.com/office/powerpoint/2010/main" val="28587000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203200"/>
          </a:xfrm>
          <a:prstGeom prst="rect">
            <a:avLst/>
          </a:prstGeom>
        </p:spPr>
        <p:txBody>
          <a:bodyPr vert="horz" lIns="91440" tIns="45720" rIns="91440" bIns="45720" rtlCol="0"/>
          <a:lstStyle>
            <a:lvl1pPr algn="l">
              <a:defRPr sz="800"/>
            </a:lvl1pPr>
          </a:lstStyle>
          <a:p>
            <a:endParaRPr lang="en-GB"/>
          </a:p>
        </p:txBody>
      </p:sp>
      <p:sp>
        <p:nvSpPr>
          <p:cNvPr id="3" name="Date Placeholder 2"/>
          <p:cNvSpPr>
            <a:spLocks noGrp="1"/>
          </p:cNvSpPr>
          <p:nvPr>
            <p:ph type="dt" idx="1"/>
          </p:nvPr>
        </p:nvSpPr>
        <p:spPr>
          <a:xfrm>
            <a:off x="3884613" y="1"/>
            <a:ext cx="2971800" cy="203200"/>
          </a:xfrm>
          <a:prstGeom prst="rect">
            <a:avLst/>
          </a:prstGeom>
        </p:spPr>
        <p:txBody>
          <a:bodyPr vert="horz" lIns="91440" tIns="45720" rIns="91440" bIns="45720" rtlCol="0"/>
          <a:lstStyle>
            <a:lvl1pPr algn="r">
              <a:defRPr sz="800"/>
            </a:lvl1pPr>
          </a:lstStyle>
          <a:p>
            <a:fld id="{8336942B-E6A5-475C-AB1E-005DE3D92BF2}" type="datetimeFigureOut">
              <a:rPr lang="en-GB" smtClean="0"/>
              <a:pPr/>
              <a:t>22/11/2021</a:t>
            </a:fld>
            <a:endParaRPr lang="en-GB"/>
          </a:p>
        </p:txBody>
      </p:sp>
      <p:sp>
        <p:nvSpPr>
          <p:cNvPr id="4" name="Slide Image Placeholder 3"/>
          <p:cNvSpPr>
            <a:spLocks noGrp="1" noRot="1" noChangeAspect="1"/>
          </p:cNvSpPr>
          <p:nvPr>
            <p:ph type="sldImg" idx="2"/>
          </p:nvPr>
        </p:nvSpPr>
        <p:spPr>
          <a:xfrm>
            <a:off x="850498" y="299584"/>
            <a:ext cx="5157004" cy="2900816"/>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16114" y="3296783"/>
            <a:ext cx="6625772" cy="5629503"/>
          </a:xfrm>
          <a:prstGeom prst="rect">
            <a:avLst/>
          </a:prstGeom>
        </p:spPr>
        <p:txBody>
          <a:bodyPr vert="horz" lIns="0" tIns="0" rIns="0" bIns="0" numCol="1" spcCol="36000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969829"/>
            <a:ext cx="2971800" cy="174171"/>
          </a:xfrm>
          <a:prstGeom prst="rect">
            <a:avLst/>
          </a:prstGeom>
        </p:spPr>
        <p:txBody>
          <a:bodyPr vert="horz" lIns="91440" tIns="45720" rIns="91440" bIns="45720" rtlCol="0" anchor="b"/>
          <a:lstStyle>
            <a:lvl1pPr algn="l">
              <a:defRPr sz="800"/>
            </a:lvl1pPr>
          </a:lstStyle>
          <a:p>
            <a:endParaRPr lang="en-GB"/>
          </a:p>
        </p:txBody>
      </p:sp>
      <p:sp>
        <p:nvSpPr>
          <p:cNvPr id="7" name="Slide Number Placeholder 6"/>
          <p:cNvSpPr>
            <a:spLocks noGrp="1"/>
          </p:cNvSpPr>
          <p:nvPr>
            <p:ph type="sldNum" sz="quarter" idx="5"/>
          </p:nvPr>
        </p:nvSpPr>
        <p:spPr>
          <a:xfrm>
            <a:off x="3884613" y="8969829"/>
            <a:ext cx="2971800" cy="174171"/>
          </a:xfrm>
          <a:prstGeom prst="rect">
            <a:avLst/>
          </a:prstGeom>
        </p:spPr>
        <p:txBody>
          <a:bodyPr vert="horz" lIns="91440" tIns="45720" rIns="91440" bIns="45720" rtlCol="0" anchor="b"/>
          <a:lstStyle>
            <a:lvl1pPr algn="r">
              <a:defRPr sz="800"/>
            </a:lvl1pPr>
          </a:lstStyle>
          <a:p>
            <a:fld id="{48857A81-DEF9-4B57-AC08-20326D7F815B}" type="slidenum">
              <a:rPr lang="en-GB" smtClean="0"/>
              <a:pPr/>
              <a:t>‹N°›</a:t>
            </a:fld>
            <a:endParaRPr lang="en-GB"/>
          </a:p>
        </p:txBody>
      </p:sp>
    </p:spTree>
    <p:extLst>
      <p:ext uri="{BB962C8B-B14F-4D97-AF65-F5344CB8AC3E}">
        <p14:creationId xmlns:p14="http://schemas.microsoft.com/office/powerpoint/2010/main" val="187597517"/>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200"/>
      </a:spcAft>
      <a:buFont typeface="Arial" panose="020B0604020202020204" pitchFamily="34" charset="0"/>
      <a:buNone/>
      <a:defRPr sz="1000" kern="1200">
        <a:solidFill>
          <a:schemeClr val="tx1"/>
        </a:solidFill>
        <a:latin typeface="+mn-lt"/>
        <a:ea typeface="+mn-ea"/>
        <a:cs typeface="+mn-cs"/>
      </a:defRPr>
    </a:lvl1pPr>
    <a:lvl2pPr marL="252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2pPr>
    <a:lvl3pPr marL="396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3pPr>
    <a:lvl4pPr marL="540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4pPr>
    <a:lvl5pPr marL="684000" indent="-108000" algn="l" defTabSz="914400" rtl="0" eaLnBrk="1" latinLnBrk="0" hangingPunct="1">
      <a:spcAft>
        <a:spcPts val="200"/>
      </a:spcAft>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3250" y="325438"/>
            <a:ext cx="3046413" cy="17145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857A81-DEF9-4B57-AC08-20326D7F815B}" type="slidenum">
              <a:rPr lang="en-GB" smtClean="0"/>
              <a:t>1</a:t>
            </a:fld>
            <a:endParaRPr lang="en-GB"/>
          </a:p>
        </p:txBody>
      </p:sp>
    </p:spTree>
    <p:extLst>
      <p:ext uri="{BB962C8B-B14F-4D97-AF65-F5344CB8AC3E}">
        <p14:creationId xmlns:p14="http://schemas.microsoft.com/office/powerpoint/2010/main" val="417499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numCol="1"/>
          <a:lstStyle/>
          <a:p>
            <a:pPr marL="0" marR="0">
              <a:spcBef>
                <a:spcPts val="0"/>
              </a:spcBef>
              <a:spcAft>
                <a:spcPts val="0"/>
              </a:spcAft>
            </a:pPr>
            <a:endParaRPr lang="en-US" sz="1200" b="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10</a:t>
            </a:fld>
            <a:endParaRPr lang="en-GB"/>
          </a:p>
        </p:txBody>
      </p:sp>
    </p:spTree>
    <p:extLst>
      <p:ext uri="{BB962C8B-B14F-4D97-AF65-F5344CB8AC3E}">
        <p14:creationId xmlns:p14="http://schemas.microsoft.com/office/powerpoint/2010/main" val="2548286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11</a:t>
            </a:fld>
            <a:endParaRPr lang="en-GB"/>
          </a:p>
        </p:txBody>
      </p:sp>
    </p:spTree>
    <p:extLst>
      <p:ext uri="{BB962C8B-B14F-4D97-AF65-F5344CB8AC3E}">
        <p14:creationId xmlns:p14="http://schemas.microsoft.com/office/powerpoint/2010/main" val="4157648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12</a:t>
            </a:fld>
            <a:endParaRPr lang="en-GB"/>
          </a:p>
        </p:txBody>
      </p:sp>
    </p:spTree>
    <p:extLst>
      <p:ext uri="{BB962C8B-B14F-4D97-AF65-F5344CB8AC3E}">
        <p14:creationId xmlns:p14="http://schemas.microsoft.com/office/powerpoint/2010/main" val="985798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numCol="1"/>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13</a:t>
            </a:fld>
            <a:endParaRPr lang="en-GB"/>
          </a:p>
        </p:txBody>
      </p:sp>
    </p:spTree>
    <p:extLst>
      <p:ext uri="{BB962C8B-B14F-4D97-AF65-F5344CB8AC3E}">
        <p14:creationId xmlns:p14="http://schemas.microsoft.com/office/powerpoint/2010/main" val="304606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3250" y="325438"/>
            <a:ext cx="3046413" cy="1714500"/>
          </a:xfrm>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5"/>
          </p:nvPr>
        </p:nvSpPr>
        <p:spPr/>
        <p:txBody>
          <a:bodyPr/>
          <a:lstStyle/>
          <a:p>
            <a:fld id="{48857A81-DEF9-4B57-AC08-20326D7F815B}" type="slidenum">
              <a:rPr lang="en-GB" smtClean="0"/>
              <a:t>2</a:t>
            </a:fld>
            <a:endParaRPr lang="en-GB"/>
          </a:p>
        </p:txBody>
      </p:sp>
    </p:spTree>
    <p:extLst>
      <p:ext uri="{BB962C8B-B14F-4D97-AF65-F5344CB8AC3E}">
        <p14:creationId xmlns:p14="http://schemas.microsoft.com/office/powerpoint/2010/main" val="3428324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3250" y="325438"/>
            <a:ext cx="3046413" cy="1714500"/>
          </a:xfrm>
        </p:spPr>
      </p:sp>
      <p:sp>
        <p:nvSpPr>
          <p:cNvPr id="3" name="Notes Placeholder 2"/>
          <p:cNvSpPr>
            <a:spLocks noGrp="1"/>
          </p:cNvSpPr>
          <p:nvPr>
            <p:ph type="body" idx="1"/>
          </p:nvPr>
        </p:nvSpPr>
        <p:spPr/>
        <p:txBody>
          <a:bodyPr numCol="1"/>
          <a:lstStyle/>
          <a:p>
            <a:endParaRPr lang="en-GB" dirty="0"/>
          </a:p>
        </p:txBody>
      </p:sp>
      <p:sp>
        <p:nvSpPr>
          <p:cNvPr id="4" name="Slide Number Placeholder 3"/>
          <p:cNvSpPr>
            <a:spLocks noGrp="1"/>
          </p:cNvSpPr>
          <p:nvPr>
            <p:ph type="sldNum" sz="quarter" idx="5"/>
          </p:nvPr>
        </p:nvSpPr>
        <p:spPr/>
        <p:txBody>
          <a:bodyPr/>
          <a:lstStyle/>
          <a:p>
            <a:pPr defTabSz="1339468">
              <a:defRPr/>
            </a:pPr>
            <a:fld id="{48857A81-DEF9-4B57-AC08-20326D7F815B}" type="slidenum">
              <a:rPr lang="en-GB" sz="1700">
                <a:solidFill>
                  <a:prstClr val="black"/>
                </a:solidFill>
                <a:latin typeface="Calibri" panose="020F0502020204030204"/>
              </a:rPr>
              <a:pPr defTabSz="1339468">
                <a:defRPr/>
              </a:pPr>
              <a:t>3</a:t>
            </a:fld>
            <a:endParaRPr lang="en-GB" sz="1700">
              <a:solidFill>
                <a:prstClr val="black"/>
              </a:solidFill>
              <a:latin typeface="Calibri" panose="020F0502020204030204"/>
            </a:endParaRPr>
          </a:p>
        </p:txBody>
      </p:sp>
    </p:spTree>
    <p:extLst>
      <p:ext uri="{BB962C8B-B14F-4D97-AF65-F5344CB8AC3E}">
        <p14:creationId xmlns:p14="http://schemas.microsoft.com/office/powerpoint/2010/main" val="594693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73250" y="325438"/>
            <a:ext cx="3046413" cy="1714500"/>
          </a:xfrm>
        </p:spPr>
      </p:sp>
      <p:sp>
        <p:nvSpPr>
          <p:cNvPr id="3" name="Notes Placeholder 2"/>
          <p:cNvSpPr>
            <a:spLocks noGrp="1"/>
          </p:cNvSpPr>
          <p:nvPr>
            <p:ph type="body" idx="1"/>
          </p:nvPr>
        </p:nvSpPr>
        <p:spPr/>
        <p:txBody>
          <a:bodyPr numCol="1"/>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48857A81-DEF9-4B57-AC08-20326D7F815B}" type="slidenum">
              <a:rPr lang="en-GB" smtClean="0"/>
              <a:t>4</a:t>
            </a:fld>
            <a:endParaRPr lang="en-GB"/>
          </a:p>
        </p:txBody>
      </p:sp>
    </p:spTree>
    <p:extLst>
      <p:ext uri="{BB962C8B-B14F-4D97-AF65-F5344CB8AC3E}">
        <p14:creationId xmlns:p14="http://schemas.microsoft.com/office/powerpoint/2010/main" val="3649384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numCol="1"/>
          <a:lstStyle/>
          <a:p>
            <a:endParaRPr lang="en-GB" dirty="0"/>
          </a:p>
        </p:txBody>
      </p:sp>
      <p:sp>
        <p:nvSpPr>
          <p:cNvPr id="4" name="Slide Number Placeholder 3"/>
          <p:cNvSpPr>
            <a:spLocks noGrp="1"/>
          </p:cNvSpPr>
          <p:nvPr>
            <p:ph type="sldNum" sz="quarter" idx="5"/>
          </p:nvPr>
        </p:nvSpPr>
        <p:spPr/>
        <p:txBody>
          <a:bodyPr/>
          <a:lstStyle/>
          <a:p>
            <a:fld id="{48857A81-DEF9-4B57-AC08-20326D7F815B}" type="slidenum">
              <a:rPr lang="en-GB" smtClean="0"/>
              <a:pPr/>
              <a:t>5</a:t>
            </a:fld>
            <a:endParaRPr lang="en-GB"/>
          </a:p>
        </p:txBody>
      </p:sp>
    </p:spTree>
    <p:extLst>
      <p:ext uri="{BB962C8B-B14F-4D97-AF65-F5344CB8AC3E}">
        <p14:creationId xmlns:p14="http://schemas.microsoft.com/office/powerpoint/2010/main" val="271362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numCol="1"/>
          <a:lstStyle/>
          <a:p>
            <a:endParaRPr lang="en-GB" dirty="0"/>
          </a:p>
        </p:txBody>
      </p:sp>
      <p:sp>
        <p:nvSpPr>
          <p:cNvPr id="4" name="Slide Number Placeholder 3"/>
          <p:cNvSpPr>
            <a:spLocks noGrp="1"/>
          </p:cNvSpPr>
          <p:nvPr>
            <p:ph type="sldNum" sz="quarter" idx="5"/>
          </p:nvPr>
        </p:nvSpPr>
        <p:spPr/>
        <p:txBody>
          <a:bodyPr/>
          <a:lstStyle/>
          <a:p>
            <a:fld id="{48857A81-DEF9-4B57-AC08-20326D7F815B}" type="slidenum">
              <a:rPr lang="en-GB" smtClean="0"/>
              <a:pPr/>
              <a:t>6</a:t>
            </a:fld>
            <a:endParaRPr lang="en-GB"/>
          </a:p>
        </p:txBody>
      </p:sp>
    </p:spTree>
    <p:extLst>
      <p:ext uri="{BB962C8B-B14F-4D97-AF65-F5344CB8AC3E}">
        <p14:creationId xmlns:p14="http://schemas.microsoft.com/office/powerpoint/2010/main" val="1299450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4938" y="236538"/>
            <a:ext cx="3263900" cy="1836737"/>
          </a:xfrm>
        </p:spPr>
      </p:sp>
      <p:sp>
        <p:nvSpPr>
          <p:cNvPr id="3" name="Notes Placeholder 2"/>
          <p:cNvSpPr>
            <a:spLocks noGrp="1"/>
          </p:cNvSpPr>
          <p:nvPr>
            <p:ph type="body" idx="1"/>
          </p:nvPr>
        </p:nvSpPr>
        <p:spPr>
          <a:xfrm>
            <a:off x="115012" y="2305318"/>
            <a:ext cx="6562889" cy="7383422"/>
          </a:xfrm>
        </p:spPr>
        <p:txBody>
          <a:bodyPr numCol="1"/>
          <a:lstStyle/>
          <a:p>
            <a:endParaRPr lang="en-GB" dirty="0"/>
          </a:p>
        </p:txBody>
      </p:sp>
      <p:sp>
        <p:nvSpPr>
          <p:cNvPr id="4" name="Slide Number Placeholder 3"/>
          <p:cNvSpPr>
            <a:spLocks noGrp="1"/>
          </p:cNvSpPr>
          <p:nvPr>
            <p:ph type="sldNum" sz="quarter" idx="5"/>
          </p:nvPr>
        </p:nvSpPr>
        <p:spPr/>
        <p:txBody>
          <a:bodyPr/>
          <a:lstStyle/>
          <a:p>
            <a:fld id="{48857A81-DEF9-4B57-AC08-20326D7F815B}" type="slidenum">
              <a:rPr lang="en-GB" smtClean="0"/>
              <a:pPr/>
              <a:t>7</a:t>
            </a:fld>
            <a:endParaRPr lang="en-GB"/>
          </a:p>
        </p:txBody>
      </p:sp>
    </p:spTree>
    <p:extLst>
      <p:ext uri="{BB962C8B-B14F-4D97-AF65-F5344CB8AC3E}">
        <p14:creationId xmlns:p14="http://schemas.microsoft.com/office/powerpoint/2010/main" val="378279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179388"/>
            <a:ext cx="3262312" cy="1836737"/>
          </a:xfrm>
        </p:spPr>
      </p:sp>
      <p:sp>
        <p:nvSpPr>
          <p:cNvPr id="3" name="Notes Placeholder 2"/>
          <p:cNvSpPr>
            <a:spLocks noGrp="1"/>
          </p:cNvSpPr>
          <p:nvPr>
            <p:ph type="body" idx="1"/>
          </p:nvPr>
        </p:nvSpPr>
        <p:spPr>
          <a:xfrm>
            <a:off x="174812" y="2144520"/>
            <a:ext cx="6503089" cy="6816600"/>
          </a:xfrm>
        </p:spPr>
        <p:txBody>
          <a:bodyPr numCol="1"/>
          <a:lstStyle/>
          <a:p>
            <a:pPr lvl="0"/>
            <a:endParaRPr lang="en-GB" dirty="0">
              <a:solidFill>
                <a:srgbClr val="3F4444"/>
              </a:solidFill>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8</a:t>
            </a:fld>
            <a:endParaRPr lang="en-GB"/>
          </a:p>
        </p:txBody>
      </p:sp>
    </p:spTree>
    <p:extLst>
      <p:ext uri="{BB962C8B-B14F-4D97-AF65-F5344CB8AC3E}">
        <p14:creationId xmlns:p14="http://schemas.microsoft.com/office/powerpoint/2010/main" val="65209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1313" y="138113"/>
            <a:ext cx="3568700" cy="2006600"/>
          </a:xfrm>
        </p:spPr>
      </p:sp>
      <p:sp>
        <p:nvSpPr>
          <p:cNvPr id="3" name="Notes Placeholder 2"/>
          <p:cNvSpPr>
            <a:spLocks noGrp="1"/>
          </p:cNvSpPr>
          <p:nvPr>
            <p:ph type="body" idx="1"/>
          </p:nvPr>
        </p:nvSpPr>
        <p:spPr>
          <a:xfrm>
            <a:off x="115012" y="2354070"/>
            <a:ext cx="6562889" cy="7544220"/>
          </a:xfrm>
        </p:spPr>
        <p:txBody>
          <a:bodyPr numCol="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48857A81-DEF9-4B57-AC08-20326D7F815B}" type="slidenum">
              <a:rPr lang="en-GB" smtClean="0"/>
              <a:pPr/>
              <a:t>9</a:t>
            </a:fld>
            <a:endParaRPr lang="en-GB"/>
          </a:p>
        </p:txBody>
      </p:sp>
    </p:spTree>
    <p:extLst>
      <p:ext uri="{BB962C8B-B14F-4D97-AF65-F5344CB8AC3E}">
        <p14:creationId xmlns:p14="http://schemas.microsoft.com/office/powerpoint/2010/main" val="3327000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customXml" Target="../../customXml/item9.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customXml" Target="../../customXml/item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customXml" Target="../../customXml/item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7.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8.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9.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0.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1.xml"/><Relationship Id="rId1" Type="http://schemas.openxmlformats.org/officeDocument/2006/relationships/customXml" Target="../../customXml/item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3.xml"/><Relationship Id="rId4" Type="http://schemas.openxmlformats.org/officeDocument/2006/relationships/image" Target="../media/image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4.xml"/><Relationship Id="rId4" Type="http://schemas.openxmlformats.org/officeDocument/2006/relationships/image" Target="../media/image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5.xml"/><Relationship Id="rId4" Type="http://schemas.openxmlformats.org/officeDocument/2006/relationships/image" Target="../media/image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6.xml"/><Relationship Id="rId1" Type="http://schemas.openxmlformats.org/officeDocument/2006/relationships/tags" Target="../tags/tag56.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7.xml"/><Relationship Id="rId1" Type="http://schemas.openxmlformats.org/officeDocument/2006/relationships/customXml" Target="../../customXml/item7.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Master" Target="../slideMasters/slideMaster7.xml"/><Relationship Id="rId1" Type="http://schemas.openxmlformats.org/officeDocument/2006/relationships/tags" Target="../tags/tag59.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7.xml"/><Relationship Id="rId1" Type="http://schemas.openxmlformats.org/officeDocument/2006/relationships/tags" Target="../tags/tag60.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Master" Target="../slideMasters/slideMaster7.xml"/><Relationship Id="rId1" Type="http://schemas.openxmlformats.org/officeDocument/2006/relationships/tags" Target="../tags/tag6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7.xml"/><Relationship Id="rId1" Type="http://schemas.openxmlformats.org/officeDocument/2006/relationships/tags" Target="../tags/tag6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3.xml"/><Relationship Id="rId1" Type="http://schemas.openxmlformats.org/officeDocument/2006/relationships/customXml" Target="../../customXml/item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5.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6.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7.xml"/><Relationship Id="rId1" Type="http://schemas.openxmlformats.org/officeDocument/2006/relationships/customXml" Target="../../customXml/item1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0.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2.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3.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4.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0.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1.xml"/><Relationship Id="rId1" Type="http://schemas.openxmlformats.org/officeDocument/2006/relationships/customXml" Target="../../customXml/item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customXml" Target="../../customXml/item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32000" bIns="648000" anchor="ctr">
            <a:noAutofit/>
          </a:bodyPr>
          <a:lstStyle>
            <a:lvl1pPr marL="0" indent="0" algn="ctr">
              <a:lnSpc>
                <a:spcPct val="100000"/>
              </a:lnSpc>
              <a:buNone/>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file from your computer.</a:t>
            </a:r>
            <a:br>
              <a:rPr lang="en-US" dirty="0"/>
            </a:br>
            <a:br>
              <a:rPr lang="en-US" dirty="0"/>
            </a:br>
            <a:br>
              <a:rPr lang="en-US" dirty="0"/>
            </a:br>
            <a:br>
              <a:rPr lang="en-US" dirty="0"/>
            </a:br>
            <a:r>
              <a:rPr lang="en-US" dirty="0"/>
              <a:t> Your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5" name="Freeform: Shape 14">
            <a:extLst>
              <a:ext uri="{FF2B5EF4-FFF2-40B4-BE49-F238E27FC236}">
                <a16:creationId xmlns:a16="http://schemas.microsoft.com/office/drawing/2014/main" id="{72260595-7C87-4D29-977E-EE25A0D9291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spcAft>
                <a:spcPts val="600"/>
              </a:spcAft>
            </a:pPr>
            <a:r>
              <a:rPr lang="fr-CA" sz="1400" kern="1200" dirty="0">
                <a:solidFill>
                  <a:srgbClr val="3F4444"/>
                </a:solidFill>
                <a:effectLst/>
                <a:latin typeface="Calibri" panose="020F0502020204030204" pitchFamily="34" charset="0"/>
                <a:ea typeface="+mn-ea"/>
                <a:cs typeface="+mn-cs"/>
              </a:rPr>
              <a:t>Veuillez vous assurer que vous avez ajouté la déclaration de confidentialité appropriée. </a:t>
            </a:r>
            <a:endParaRPr lang="fr-CA" sz="1200" dirty="0">
              <a:effectLst/>
              <a:latin typeface="Times New Roman" panose="02020603050405020304" pitchFamily="18" charset="0"/>
              <a:ea typeface="Times New Roman" panose="02020603050405020304" pitchFamily="18" charset="0"/>
            </a:endParaRPr>
          </a:p>
          <a:p>
            <a:pPr>
              <a:spcAft>
                <a:spcPts val="600"/>
              </a:spcAft>
            </a:pPr>
            <a:r>
              <a:rPr lang="fr-CA" sz="1400" kern="1200" dirty="0">
                <a:solidFill>
                  <a:srgbClr val="3F4444"/>
                </a:solidFill>
                <a:effectLst/>
                <a:latin typeface="Calibri" panose="020F0502020204030204" pitchFamily="34" charset="0"/>
                <a:ea typeface="+mn-ea"/>
                <a:cs typeface="+mn-cs"/>
              </a:rPr>
              <a:t>Choisissez la déclaration appropriée :</a:t>
            </a:r>
            <a:br>
              <a:rPr lang="fr-CA" sz="1400" dirty="0">
                <a:solidFill>
                  <a:schemeClr val="accent1"/>
                </a:solidFill>
              </a:rPr>
            </a:br>
            <a:r>
              <a:rPr lang="fr-CA" sz="1400" kern="1200" dirty="0">
                <a:solidFill>
                  <a:srgbClr val="830051"/>
                </a:solidFill>
                <a:effectLst/>
                <a:latin typeface="Calibri" panose="020F0502020204030204" pitchFamily="34" charset="0"/>
                <a:ea typeface="+mn-ea"/>
                <a:cs typeface="+mn-cs"/>
              </a:rPr>
              <a:t>« </a:t>
            </a:r>
            <a:r>
              <a:rPr lang="fr-CA" sz="1400" b="1" i="1" kern="1200" dirty="0">
                <a:solidFill>
                  <a:srgbClr val="830051"/>
                </a:solidFill>
                <a:effectLst/>
                <a:latin typeface="Calibri" panose="020F0502020204030204" pitchFamily="34" charset="0"/>
                <a:ea typeface="+mn-ea"/>
                <a:cs typeface="+mn-cs"/>
              </a:rPr>
              <a:t>Réservé à l’entreprise </a:t>
            </a:r>
            <a:r>
              <a:rPr lang="fr-CA" sz="1400" b="1" kern="1200" dirty="0">
                <a:solidFill>
                  <a:srgbClr val="830051"/>
                </a:solidFill>
                <a:effectLst/>
                <a:latin typeface="Calibri" panose="020F0502020204030204" pitchFamily="34" charset="0"/>
                <a:ea typeface="+mn-ea"/>
                <a:cs typeface="+mn-cs"/>
              </a:rPr>
              <a:t>»</a:t>
            </a:r>
            <a:r>
              <a:rPr lang="fr-CA" sz="1400" b="1" i="1" dirty="0">
                <a:solidFill>
                  <a:schemeClr val="accent1"/>
                </a:solidFill>
              </a:rPr>
              <a:t> </a:t>
            </a:r>
            <a:r>
              <a:rPr lang="fr-CA" sz="1400" b="0" dirty="0">
                <a:solidFill>
                  <a:schemeClr val="tx1"/>
                </a:solidFill>
              </a:rPr>
              <a:t>ou</a:t>
            </a:r>
            <a:r>
              <a:rPr lang="fr-CA" sz="1400" b="1" dirty="0">
                <a:solidFill>
                  <a:schemeClr val="accent1"/>
                </a:solidFill>
              </a:rPr>
              <a:t> </a:t>
            </a:r>
            <a:r>
              <a:rPr lang="fr-CA" sz="1400" b="1" kern="1200" dirty="0">
                <a:solidFill>
                  <a:srgbClr val="830051"/>
                </a:solidFill>
                <a:effectLst/>
                <a:latin typeface="Calibri" panose="020F0502020204030204" pitchFamily="34" charset="0"/>
                <a:ea typeface="+mn-ea"/>
                <a:cs typeface="+mn-cs"/>
              </a:rPr>
              <a:t>« </a:t>
            </a:r>
            <a:r>
              <a:rPr lang="fr-CA" sz="1400" b="1" i="1" kern="1200" dirty="0">
                <a:solidFill>
                  <a:srgbClr val="830051"/>
                </a:solidFill>
                <a:effectLst/>
                <a:latin typeface="Calibri" panose="020F0502020204030204" pitchFamily="34" charset="0"/>
                <a:ea typeface="+mn-ea"/>
                <a:cs typeface="+mn-cs"/>
              </a:rPr>
              <a:t>Strictement confidentiel </a:t>
            </a:r>
            <a:r>
              <a:rPr lang="fr-CA" sz="1400" b="1" kern="1200" dirty="0">
                <a:solidFill>
                  <a:srgbClr val="830051"/>
                </a:solidFill>
                <a:effectLst/>
                <a:latin typeface="Calibri" panose="020F0502020204030204" pitchFamily="34" charset="0"/>
                <a:ea typeface="+mn-ea"/>
                <a:cs typeface="+mn-cs"/>
              </a:rPr>
              <a:t>»</a:t>
            </a:r>
            <a:r>
              <a:rPr lang="fr-CA" sz="1400" b="0" i="1" dirty="0">
                <a:solidFill>
                  <a:schemeClr val="tx1"/>
                </a:solidFill>
              </a:rPr>
              <a:t>.</a:t>
            </a:r>
            <a:r>
              <a:rPr lang="fr-CA" sz="1400" b="1" i="1" dirty="0">
                <a:solidFill>
                  <a:schemeClr val="accent1"/>
                </a:solidFill>
              </a:rPr>
              <a:t> </a:t>
            </a:r>
            <a:r>
              <a:rPr lang="fr-CA" sz="1400" kern="1200" dirty="0">
                <a:solidFill>
                  <a:srgbClr val="3F4444"/>
                </a:solidFill>
                <a:effectLst/>
                <a:latin typeface="Calibri" panose="020F0502020204030204" pitchFamily="34" charset="0"/>
                <a:ea typeface="+mn-ea"/>
                <a:cs typeface="+mn-cs"/>
              </a:rPr>
              <a:t>Aucune déclaration n’est nécessaire pour de l’information publique. </a:t>
            </a:r>
            <a:r>
              <a:rPr lang="fr-CA" sz="1400" b="0" i="0" dirty="0">
                <a:solidFill>
                  <a:schemeClr val="tx1"/>
                </a:solidFill>
              </a:rPr>
              <a:t> </a:t>
            </a:r>
            <a:endParaRPr lang="fr-CA" sz="1400" b="0" dirty="0">
              <a:solidFill>
                <a:schemeClr val="tx1"/>
              </a:solidFill>
            </a:endParaRPr>
          </a:p>
        </p:txBody>
      </p:sp>
      <p:sp>
        <p:nvSpPr>
          <p:cNvPr id="14" name="Oval 13">
            <a:extLst>
              <a:ext uri="{FF2B5EF4-FFF2-40B4-BE49-F238E27FC236}">
                <a16:creationId xmlns:a16="http://schemas.microsoft.com/office/drawing/2014/main" id="{E4809C05-E460-4D1A-BC84-C63C988F5D2D}"/>
              </a:ext>
            </a:extLst>
          </p:cNvPr>
          <p:cNvSpPr/>
          <p:nvPr userDrawn="1"/>
        </p:nvSpPr>
        <p:spPr>
          <a:xfrm>
            <a:off x="-1884874" y="3107994"/>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dirty="0">
                <a:solidFill>
                  <a:schemeClr val="bg1"/>
                </a:solidFill>
                <a:latin typeface="+mn-lt"/>
              </a:rPr>
              <a:t>!</a:t>
            </a:r>
          </a:p>
        </p:txBody>
      </p:sp>
      <p:sp>
        <p:nvSpPr>
          <p:cNvPr id="8" name="Text Placeholder 7">
            <a:extLst>
              <a:ext uri="{FF2B5EF4-FFF2-40B4-BE49-F238E27FC236}">
                <a16:creationId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Tree>
    <p:custDataLst>
      <p:tags r:id="rId1"/>
    </p:custDataLst>
    <p:extLst>
      <p:ext uri="{BB962C8B-B14F-4D97-AF65-F5344CB8AC3E}">
        <p14:creationId xmlns:p14="http://schemas.microsoft.com/office/powerpoint/2010/main" val="2848700265"/>
      </p:ext>
    </p:extLst>
  </p:cSld>
  <p:clrMapOvr>
    <a:masterClrMapping/>
  </p:clrMapOvr>
  <p:extLst>
    <p:ext uri="{DCECCB84-F9BA-43D5-87BE-67443E8EF086}">
      <p15:sldGuideLst xmlns:p15="http://schemas.microsoft.com/office/powerpoint/2012/main">
        <p15:guide id="1" pos="3522"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Dual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6" name="Picture Placeholder 12">
            <a:extLst>
              <a:ext uri="{FF2B5EF4-FFF2-40B4-BE49-F238E27FC236}">
                <a16:creationId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vert="horz" wrap="square" lIns="91440" tIns="432000" rIns="91440" bIns="648000" rtlCol="0" anchor="ctr">
            <a:noAutofit/>
          </a:bodyPr>
          <a:lstStyle>
            <a:lvl1pPr marL="0" indent="0" algn="ctr">
              <a:lnSpc>
                <a:spcPct val="100000"/>
              </a:lnSpc>
              <a:buNone/>
              <a:defRPr lang="en-US" sz="1600" b="1" dirty="0">
                <a:solidFill>
                  <a:schemeClr val="bg1"/>
                </a:solidFill>
              </a:defRPr>
            </a:lvl1pPr>
          </a:lstStyle>
          <a:p>
            <a:pPr marL="228600" lvl="0" indent="-228600" algn="ctr"/>
            <a:r>
              <a:rPr lang="en-US" dirty="0"/>
              <a:t>_______________________________</a:t>
            </a:r>
            <a:br>
              <a:rPr lang="en-US" dirty="0"/>
            </a:br>
            <a:br>
              <a:rPr lang="en-US" dirty="0"/>
            </a:br>
            <a:r>
              <a:rPr lang="en-US" dirty="0"/>
              <a:t>To add an image here: </a:t>
            </a:r>
            <a:br>
              <a:rPr lang="en-US" dirty="0"/>
            </a:br>
            <a:r>
              <a:rPr lang="en-US" dirty="0"/>
              <a:t>Click the icon and insert a file from your computer.</a:t>
            </a:r>
            <a:br>
              <a:rPr lang="en-US" dirty="0"/>
            </a:br>
            <a:br>
              <a:rPr lang="en-US" dirty="0"/>
            </a:br>
            <a:br>
              <a:rPr lang="en-US" dirty="0"/>
            </a:br>
            <a:br>
              <a:rPr lang="en-US" dirty="0"/>
            </a:br>
            <a:r>
              <a:rPr lang="en-US" dirty="0"/>
              <a:t> Your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1" name="Picture Placeholder 3">
            <a:extLst>
              <a:ext uri="{FF2B5EF4-FFF2-40B4-BE49-F238E27FC236}">
                <a16:creationId xmlns:a16="http://schemas.microsoft.com/office/drawing/2014/main" id="{894F9465-82DF-4370-9E47-56C71396EFC4}"/>
              </a:ext>
            </a:extLst>
          </p:cNvPr>
          <p:cNvSpPr>
            <a:spLocks noGrp="1"/>
          </p:cNvSpPr>
          <p:nvPr>
            <p:ph type="pic" sz="quarter" idx="25" hasCustomPrompt="1"/>
          </p:nvPr>
        </p:nvSpPr>
        <p:spPr>
          <a:xfrm>
            <a:off x="3530600" y="622299"/>
            <a:ext cx="2062480" cy="635001"/>
          </a:xfrm>
        </p:spPr>
        <p:txBody>
          <a:bodyPr anchor="ctr" anchorCtr="0">
            <a:normAutofit/>
          </a:bodyPr>
          <a:lstStyle>
            <a:lvl1pPr marL="0" indent="0" algn="ctr">
              <a:lnSpc>
                <a:spcPct val="100000"/>
              </a:lnSpc>
              <a:buNone/>
              <a:defRPr sz="1400"/>
            </a:lvl1pPr>
          </a:lstStyle>
          <a:p>
            <a:r>
              <a:rPr lang="en-US"/>
              <a:t>Use this placeholder for a secondary logo if needed</a:t>
            </a:r>
          </a:p>
        </p:txBody>
      </p:sp>
      <p:sp>
        <p:nvSpPr>
          <p:cNvPr id="15" name="Text Placeholder 7">
            <a:extLst>
              <a:ext uri="{FF2B5EF4-FFF2-40B4-BE49-F238E27FC236}">
                <a16:creationId xmlns:a16="http://schemas.microsoft.com/office/drawing/2014/main" id="{AF0B1B31-3000-4CD8-BB26-CDF0CF4ED32F}"/>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
        <p:nvSpPr>
          <p:cNvPr id="16" name="Freeform: Shape 15">
            <a:extLst>
              <a:ext uri="{FF2B5EF4-FFF2-40B4-BE49-F238E27FC236}">
                <a16:creationId xmlns:a16="http://schemas.microsoft.com/office/drawing/2014/main" id="{B8C86533-B59D-4640-AA9B-D75189B4B4C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7" name="Oval 16">
            <a:extLst>
              <a:ext uri="{FF2B5EF4-FFF2-40B4-BE49-F238E27FC236}">
                <a16:creationId xmlns:a16="http://schemas.microsoft.com/office/drawing/2014/main" id="{CF3181C7-2372-4ADB-A7E1-372907919D37}"/>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634878808"/>
      </p:ext>
    </p:extLst>
  </p:cSld>
  <p:clrMapOvr>
    <a:masterClrMapping/>
  </p:clrMapOvr>
  <p:extLst>
    <p:ext uri="{DCECCB84-F9BA-43D5-87BE-67443E8EF086}">
      <p15:sldGuideLst xmlns:p15="http://schemas.microsoft.com/office/powerpoint/2012/main">
        <p15:guide id="1" pos="3522" userDrawn="1">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Alternativ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B1523F-CCFB-4B58-AB3F-DEC8A49B7F24}"/>
              </a:ext>
            </a:extLst>
          </p:cNvPr>
          <p:cNvSpPr/>
          <p:nvPr userDrawn="1"/>
        </p:nvSpPr>
        <p:spPr>
          <a:xfrm>
            <a:off x="9855200" y="4927601"/>
            <a:ext cx="2336800" cy="19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err="1"/>
          </a:p>
        </p:txBody>
      </p:sp>
      <p:sp>
        <p:nvSpPr>
          <p:cNvPr id="2" name="Title 1">
            <a:extLst>
              <a:ext uri="{FF2B5EF4-FFF2-40B4-BE49-F238E27FC236}">
                <a16:creationId xmlns:a16="http://schemas.microsoft.com/office/drawing/2014/main" id="{49CDCC3B-CA12-4A4B-B5F5-D2062F3C58EC}"/>
              </a:ext>
            </a:extLst>
          </p:cNvPr>
          <p:cNvSpPr>
            <a:spLocks noGrp="1"/>
          </p:cNvSpPr>
          <p:nvPr>
            <p:ph type="title" hasCustomPrompt="1"/>
          </p:nvPr>
        </p:nvSpPr>
        <p:spPr>
          <a:xfrm>
            <a:off x="407986" y="2148952"/>
            <a:ext cx="4356101" cy="1986487"/>
          </a:xfrm>
        </p:spPr>
        <p:txBody>
          <a:bodyPr anchor="b" anchorCtr="0">
            <a:normAutofit/>
          </a:bodyPr>
          <a:lstStyle>
            <a:lvl1pPr>
              <a:lnSpc>
                <a:spcPct val="100000"/>
              </a:lnSpc>
              <a:defRPr sz="4000">
                <a:solidFill>
                  <a:schemeClr val="accent1"/>
                </a:solidFill>
              </a:defRPr>
            </a:lvl1pPr>
          </a:lstStyle>
          <a:p>
            <a:r>
              <a:rPr lang="en-US"/>
              <a:t>Click to enter </a:t>
            </a:r>
            <a:br>
              <a:rPr lang="en-US"/>
            </a:br>
            <a:r>
              <a:rPr lang="en-US"/>
              <a:t>title here</a:t>
            </a:r>
          </a:p>
        </p:txBody>
      </p:sp>
      <p:pic>
        <p:nvPicPr>
          <p:cNvPr id="7" name="Picture 2" descr="Image result for ASTRAZENECA LOGO">
            <a:extLst>
              <a:ext uri="{FF2B5EF4-FFF2-40B4-BE49-F238E27FC236}">
                <a16:creationId xmlns:a16="http://schemas.microsoft.com/office/drawing/2014/main" id="{1ED72C3C-E918-420F-9374-6F1CBE3946F7}"/>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632E5583-912E-4EA8-8EDC-7B6B86E76274}"/>
              </a:ext>
            </a:extLst>
          </p:cNvPr>
          <p:cNvSpPr>
            <a:spLocks noGrp="1"/>
          </p:cNvSpPr>
          <p:nvPr>
            <p:ph type="body" sz="quarter" idx="21" hasCustomPrompt="1"/>
          </p:nvPr>
        </p:nvSpPr>
        <p:spPr>
          <a:xfrm>
            <a:off x="407987" y="4328932"/>
            <a:ext cx="435583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a:t>
            </a:r>
            <a:br>
              <a:rPr lang="en-US"/>
            </a:br>
            <a:r>
              <a:rPr lang="en-US"/>
              <a:t>presenter name</a:t>
            </a:r>
          </a:p>
        </p:txBody>
      </p:sp>
      <p:sp>
        <p:nvSpPr>
          <p:cNvPr id="12" name="Rectangle 11">
            <a:extLst>
              <a:ext uri="{FF2B5EF4-FFF2-40B4-BE49-F238E27FC236}">
                <a16:creationId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3" name="Picture Placeholder 12">
            <a:extLst>
              <a:ext uri="{FF2B5EF4-FFF2-40B4-BE49-F238E27FC236}">
                <a16:creationId xmlns:a16="http://schemas.microsoft.com/office/drawing/2014/main" id="{332A73A7-F1E1-4085-B3F6-999828C7F549}"/>
              </a:ext>
            </a:extLst>
          </p:cNvPr>
          <p:cNvSpPr>
            <a:spLocks noGrp="1"/>
          </p:cNvSpPr>
          <p:nvPr>
            <p:ph type="pic" sz="quarter" idx="20" hasCustomPrompt="1"/>
          </p:nvPr>
        </p:nvSpPr>
        <p:spPr>
          <a:xfrm>
            <a:off x="4922520" y="0"/>
            <a:ext cx="7269480" cy="6858000"/>
          </a:xfrm>
          <a:custGeom>
            <a:avLst/>
            <a:gdLst>
              <a:gd name="connsiteX0" fmla="*/ 2049352 w 7269480"/>
              <a:gd name="connsiteY0" fmla="*/ 0 h 6858000"/>
              <a:gd name="connsiteX1" fmla="*/ 3164301 w 7269480"/>
              <a:gd name="connsiteY1" fmla="*/ 0 h 6858000"/>
              <a:gd name="connsiteX2" fmla="*/ 5735747 w 7269480"/>
              <a:gd name="connsiteY2" fmla="*/ 0 h 6858000"/>
              <a:gd name="connsiteX3" fmla="*/ 5735748 w 7269480"/>
              <a:gd name="connsiteY3" fmla="*/ 0 h 6858000"/>
              <a:gd name="connsiteX4" fmla="*/ 5747970 w 7269480"/>
              <a:gd name="connsiteY4" fmla="*/ 6260 h 6858000"/>
              <a:gd name="connsiteX5" fmla="*/ 7120314 w 7269480"/>
              <a:gd name="connsiteY5" fmla="*/ 1252638 h 6858000"/>
              <a:gd name="connsiteX6" fmla="*/ 7269480 w 7269480"/>
              <a:gd name="connsiteY6" fmla="*/ 1498173 h 6858000"/>
              <a:gd name="connsiteX7" fmla="*/ 7269480 w 7269480"/>
              <a:gd name="connsiteY7" fmla="*/ 5359828 h 6858000"/>
              <a:gd name="connsiteX8" fmla="*/ 7120314 w 7269480"/>
              <a:gd name="connsiteY8" fmla="*/ 5605362 h 6858000"/>
              <a:gd name="connsiteX9" fmla="*/ 5747970 w 7269480"/>
              <a:gd name="connsiteY9" fmla="*/ 6851740 h 6858000"/>
              <a:gd name="connsiteX10" fmla="*/ 5735748 w 7269480"/>
              <a:gd name="connsiteY10" fmla="*/ 6858000 h 6858000"/>
              <a:gd name="connsiteX11" fmla="*/ 3163098 w 7269480"/>
              <a:gd name="connsiteY11" fmla="*/ 6858000 h 6858000"/>
              <a:gd name="connsiteX12" fmla="*/ 2049352 w 7269480"/>
              <a:gd name="connsiteY12" fmla="*/ 6858000 h 6858000"/>
              <a:gd name="connsiteX13" fmla="*/ 2037130 w 7269480"/>
              <a:gd name="connsiteY13" fmla="*/ 6851740 h 6858000"/>
              <a:gd name="connsiteX14" fmla="*/ 0 w 7269480"/>
              <a:gd name="connsiteY14" fmla="*/ 3429000 h 6858000"/>
              <a:gd name="connsiteX15" fmla="*/ 2037130 w 7269480"/>
              <a:gd name="connsiteY15" fmla="*/ 62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69480" h="6858000">
                <a:moveTo>
                  <a:pt x="2049352" y="0"/>
                </a:moveTo>
                <a:lnTo>
                  <a:pt x="3164301" y="0"/>
                </a:lnTo>
                <a:lnTo>
                  <a:pt x="5735747" y="0"/>
                </a:lnTo>
                <a:lnTo>
                  <a:pt x="5735748" y="0"/>
                </a:lnTo>
                <a:lnTo>
                  <a:pt x="5747970" y="6260"/>
                </a:lnTo>
                <a:cubicBezTo>
                  <a:pt x="6299519" y="305879"/>
                  <a:pt x="6770554" y="734926"/>
                  <a:pt x="7120314" y="1252638"/>
                </a:cubicBezTo>
                <a:lnTo>
                  <a:pt x="7269480" y="1498173"/>
                </a:lnTo>
                <a:lnTo>
                  <a:pt x="7269480" y="5359828"/>
                </a:lnTo>
                <a:lnTo>
                  <a:pt x="7120314" y="5605362"/>
                </a:lnTo>
                <a:cubicBezTo>
                  <a:pt x="6770554" y="6123075"/>
                  <a:pt x="6299519" y="6552122"/>
                  <a:pt x="5747970" y="6851740"/>
                </a:cubicBezTo>
                <a:lnTo>
                  <a:pt x="5735748" y="6858000"/>
                </a:lnTo>
                <a:lnTo>
                  <a:pt x="3163098" y="6858000"/>
                </a:lnTo>
                <a:lnTo>
                  <a:pt x="2049352" y="6858000"/>
                </a:lnTo>
                <a:lnTo>
                  <a:pt x="2037130" y="6851740"/>
                </a:lnTo>
                <a:cubicBezTo>
                  <a:pt x="823724" y="6192579"/>
                  <a:pt x="0" y="4906985"/>
                  <a:pt x="0" y="3429000"/>
                </a:cubicBezTo>
                <a:cubicBezTo>
                  <a:pt x="0" y="1951015"/>
                  <a:pt x="823724" y="665422"/>
                  <a:pt x="2037130" y="6260"/>
                </a:cubicBezTo>
                <a:close/>
              </a:path>
            </a:pathLst>
          </a:custGeom>
          <a:solidFill>
            <a:schemeClr val="accent1"/>
          </a:solidFill>
        </p:spPr>
        <p:txBody>
          <a:bodyPr vert="horz" wrap="square" lIns="91440" tIns="432000" rIns="91440" bIns="648000" rtlCol="0" anchor="ctr">
            <a:noAutofit/>
          </a:bodyPr>
          <a:lstStyle>
            <a:lvl1pPr marL="0" indent="0" algn="ctr">
              <a:lnSpc>
                <a:spcPct val="100000"/>
              </a:lnSpc>
              <a:buNone/>
              <a:defRPr lang="en-US" sz="1600" b="1" dirty="0">
                <a:solidFill>
                  <a:schemeClr val="bg1"/>
                </a:solidFill>
              </a:defRPr>
            </a:lvl1pPr>
          </a:lstStyle>
          <a:p>
            <a:pPr marL="228600" lvl="0" indent="-228600" algn="ctr"/>
            <a:r>
              <a:rPr lang="en-US" dirty="0"/>
              <a:t>_______________________________</a:t>
            </a:r>
            <a:br>
              <a:rPr lang="en-US" dirty="0"/>
            </a:br>
            <a:br>
              <a:rPr lang="en-US" dirty="0"/>
            </a:br>
            <a:r>
              <a:rPr lang="en-US" dirty="0"/>
              <a:t>To add an image here: </a:t>
            </a:r>
            <a:br>
              <a:rPr lang="en-US" dirty="0"/>
            </a:br>
            <a:r>
              <a:rPr lang="en-US" dirty="0"/>
              <a:t>Click the icon and insert a file from your computer.</a:t>
            </a:r>
            <a:br>
              <a:rPr lang="en-US" dirty="0"/>
            </a:br>
            <a:br>
              <a:rPr lang="en-US" dirty="0"/>
            </a:br>
            <a:br>
              <a:rPr lang="en-US" dirty="0"/>
            </a:br>
            <a:br>
              <a:rPr lang="en-US" dirty="0"/>
            </a:br>
            <a:r>
              <a:rPr lang="en-US" dirty="0"/>
              <a:t> Your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4" name="Text Placeholder 7">
            <a:extLst>
              <a:ext uri="{FF2B5EF4-FFF2-40B4-BE49-F238E27FC236}">
                <a16:creationId xmlns:a16="http://schemas.microsoft.com/office/drawing/2014/main" id="{92EBB4F1-3A58-475F-9EBB-925156182B78}"/>
              </a:ext>
            </a:extLst>
          </p:cNvPr>
          <p:cNvSpPr>
            <a:spLocks noGrp="1"/>
          </p:cNvSpPr>
          <p:nvPr>
            <p:ph type="body" sz="quarter" idx="27" hasCustomPrompt="1"/>
          </p:nvPr>
        </p:nvSpPr>
        <p:spPr>
          <a:xfrm>
            <a:off x="407989" y="6420976"/>
            <a:ext cx="4355834" cy="234286"/>
          </a:xfrm>
        </p:spPr>
        <p:txBody>
          <a:bodyPr wrap="square"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
        <p:nvSpPr>
          <p:cNvPr id="16" name="Freeform: Shape 15">
            <a:extLst>
              <a:ext uri="{FF2B5EF4-FFF2-40B4-BE49-F238E27FC236}">
                <a16:creationId xmlns:a16="http://schemas.microsoft.com/office/drawing/2014/main" id="{E75B7FBB-299C-44B5-9400-EB5D056A8E38}"/>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7" name="Oval 16">
            <a:extLst>
              <a:ext uri="{FF2B5EF4-FFF2-40B4-BE49-F238E27FC236}">
                <a16:creationId xmlns:a16="http://schemas.microsoft.com/office/drawing/2014/main" id="{7ED5B82E-36BE-4555-8CA2-58A989EDD594}"/>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4289368211"/>
      </p:ext>
    </p:extLst>
  </p:cSld>
  <p:clrMapOvr>
    <a:masterClrMapping/>
  </p:clrMapOvr>
  <p:extLst>
    <p:ext uri="{DCECCB84-F9BA-43D5-87BE-67443E8EF086}">
      <p15:sldGuideLst xmlns:p15="http://schemas.microsoft.com/office/powerpoint/2012/main">
        <p15:guide id="1" pos="3001" userDrawn="1">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1071349"/>
            <a:ext cx="3049588" cy="1231106"/>
          </a:xfrm>
        </p:spPr>
        <p:txBody>
          <a:bodyPr>
            <a:spAutoFit/>
          </a:bodyPr>
          <a:lstStyle>
            <a:lvl1pPr>
              <a:lnSpc>
                <a:spcPct val="100000"/>
              </a:lnSpc>
              <a:defRPr sz="4000"/>
            </a:lvl1pPr>
          </a:lstStyle>
          <a:p>
            <a:r>
              <a:rPr lang="en-US"/>
              <a:t>Click to enter title here</a:t>
            </a:r>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1071349"/>
            <a:ext cx="0" cy="49956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2552EAD-E21A-4A83-A364-65FFC805340A}"/>
              </a:ext>
            </a:extLst>
          </p:cNvPr>
          <p:cNvSpPr>
            <a:spLocks noGrp="1"/>
          </p:cNvSpPr>
          <p:nvPr>
            <p:ph sz="quarter" idx="19" hasCustomPrompt="1"/>
          </p:nvPr>
        </p:nvSpPr>
        <p:spPr>
          <a:xfrm>
            <a:off x="3719512" y="1071563"/>
            <a:ext cx="8064501" cy="4995409"/>
          </a:xfrm>
        </p:spPr>
        <p:txBody>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a:t>
            </a:r>
            <a:br>
              <a:rPr lang="en-US" dirty="0"/>
            </a:br>
            <a:r>
              <a:rPr lang="en-US" dirty="0"/>
              <a:t>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D86DE4FB-795F-484C-AD8A-2137F4F32907}"/>
              </a:ext>
            </a:extLst>
          </p:cNvPr>
          <p:cNvSpPr>
            <a:spLocks noGrp="1"/>
          </p:cNvSpPr>
          <p:nvPr>
            <p:ph type="dt" sz="half" idx="2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8004BC3F-3250-41AA-B3F3-B5D6A729D269}"/>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10" name="Text Placeholder 96">
            <a:extLst>
              <a:ext uri="{FF2B5EF4-FFF2-40B4-BE49-F238E27FC236}">
                <a16:creationId xmlns:a16="http://schemas.microsoft.com/office/drawing/2014/main" id="{5E3BF5D9-8E40-4082-9AAD-60F44214B9D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677805899"/>
      </p:ext>
    </p:extLst>
  </p:cSld>
  <p:clrMapOvr>
    <a:masterClrMapping/>
  </p:clrMapOvr>
  <p:extLst>
    <p:ext uri="{DCECCB84-F9BA-43D5-87BE-67443E8EF086}">
      <p15:sldGuideLst xmlns:p15="http://schemas.microsoft.com/office/powerpoint/2012/main">
        <p15:guide id="1" pos="2230" userDrawn="1">
          <p15:clr>
            <a:srgbClr val="C35EA4"/>
          </p15:clr>
        </p15:guide>
        <p15:guide id="2" pos="2343" userDrawn="1">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7DB2-7332-41D7-A67F-6D389C81814F}"/>
              </a:ext>
            </a:extLst>
          </p:cNvPr>
          <p:cNvSpPr>
            <a:spLocks noGrp="1"/>
          </p:cNvSpPr>
          <p:nvPr>
            <p:ph type="title" hasCustomPrompt="1"/>
          </p:nvPr>
        </p:nvSpPr>
        <p:spPr/>
        <p:txBody>
          <a:bodyPr/>
          <a:lstStyle/>
          <a:p>
            <a:r>
              <a:rPr lang="en-US" dirty="0"/>
              <a:t>Click to enter title here</a:t>
            </a:r>
          </a:p>
        </p:txBody>
      </p:sp>
      <p:sp>
        <p:nvSpPr>
          <p:cNvPr id="3" name="Date Placeholder 2">
            <a:extLst>
              <a:ext uri="{FF2B5EF4-FFF2-40B4-BE49-F238E27FC236}">
                <a16:creationId xmlns:a16="http://schemas.microsoft.com/office/drawing/2014/main" id="{499DB923-50C2-4A46-BF6E-A2E97DBB25F6}"/>
              </a:ext>
            </a:extLst>
          </p:cNvPr>
          <p:cNvSpPr>
            <a:spLocks noGrp="1"/>
          </p:cNvSpPr>
          <p:nvPr>
            <p:ph type="dt" sz="half" idx="10"/>
          </p:nvPr>
        </p:nvSpPr>
        <p:spPr/>
        <p:txBody>
          <a:bodyPr/>
          <a:lstStyle/>
          <a:p>
            <a:endParaRPr lang="en-GB" dirty="0"/>
          </a:p>
        </p:txBody>
      </p:sp>
      <p:sp>
        <p:nvSpPr>
          <p:cNvPr id="4" name="Slide Number Placeholder 3">
            <a:extLst>
              <a:ext uri="{FF2B5EF4-FFF2-40B4-BE49-F238E27FC236}">
                <a16:creationId xmlns:a16="http://schemas.microsoft.com/office/drawing/2014/main" id="{DC50693F-359E-4A4C-B3F0-F900FA65CF94}"/>
              </a:ext>
            </a:extLst>
          </p:cNvPr>
          <p:cNvSpPr>
            <a:spLocks noGrp="1"/>
          </p:cNvSpPr>
          <p:nvPr>
            <p:ph type="sldNum" sz="quarter" idx="11"/>
          </p:nvPr>
        </p:nvSpPr>
        <p:spPr/>
        <p:txBody>
          <a:bodyPr/>
          <a:lstStyle/>
          <a:p>
            <a:fld id="{F8E47D07-9D1E-4FE9-B31A-2F5863681021}" type="slidenum">
              <a:rPr lang="en-GB" smtClean="0"/>
              <a:pPr/>
              <a:t>‹N°›</a:t>
            </a:fld>
            <a:endParaRPr lang="en-GB" dirty="0"/>
          </a:p>
        </p:txBody>
      </p:sp>
      <p:cxnSp>
        <p:nvCxnSpPr>
          <p:cNvPr id="6" name="Straight Connector 5">
            <a:extLst>
              <a:ext uri="{FF2B5EF4-FFF2-40B4-BE49-F238E27FC236}">
                <a16:creationId xmlns:a16="http://schemas.microsoft.com/office/drawing/2014/main" id="{4249127B-3E4D-4AFD-8464-39A9871621B1}"/>
              </a:ext>
            </a:extLst>
          </p:cNvPr>
          <p:cNvCxnSpPr>
            <a:cxnSpLocks/>
          </p:cNvCxnSpPr>
          <p:nvPr userDrawn="1"/>
        </p:nvCxnSpPr>
        <p:spPr>
          <a:xfrm>
            <a:off x="6096000"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Heading 1">
            <a:extLst>
              <a:ext uri="{FF2B5EF4-FFF2-40B4-BE49-F238E27FC236}">
                <a16:creationId xmlns:a16="http://schemas.microsoft.com/office/drawing/2014/main" id="{070D82D0-2159-463E-AB3F-9F2BE51F89B0}"/>
              </a:ext>
            </a:extLst>
          </p:cNvPr>
          <p:cNvSpPr>
            <a:spLocks noGrp="1"/>
          </p:cNvSpPr>
          <p:nvPr>
            <p:ph type="body" sz="quarter" idx="13" hasCustomPrompt="1"/>
          </p:nvPr>
        </p:nvSpPr>
        <p:spPr>
          <a:xfrm>
            <a:off x="407987" y="2082800"/>
            <a:ext cx="5508625" cy="423863"/>
          </a:xfrm>
        </p:spPr>
        <p:txBody>
          <a:bodyPr anchor="b" anchorCtr="0"/>
          <a:lstStyle>
            <a:lvl1pPr marL="0" indent="0">
              <a:buNone/>
              <a:defRPr b="1">
                <a:solidFill>
                  <a:schemeClr val="accent1"/>
                </a:solidFill>
              </a:defRPr>
            </a:lvl1pPr>
          </a:lstStyle>
          <a:p>
            <a:pPr lvl="0"/>
            <a:r>
              <a:rPr lang="en-US" dirty="0"/>
              <a:t>Click to add heading</a:t>
            </a:r>
          </a:p>
        </p:txBody>
      </p:sp>
      <p:sp>
        <p:nvSpPr>
          <p:cNvPr id="16" name="Body 1">
            <a:extLst>
              <a:ext uri="{FF2B5EF4-FFF2-40B4-BE49-F238E27FC236}">
                <a16:creationId xmlns:a16="http://schemas.microsoft.com/office/drawing/2014/main" id="{8C2190C6-D818-4BFE-8D40-1D7A2A8ADF1C}"/>
              </a:ext>
            </a:extLst>
          </p:cNvPr>
          <p:cNvSpPr>
            <a:spLocks noGrp="1"/>
          </p:cNvSpPr>
          <p:nvPr>
            <p:ph sz="quarter" idx="14" hasCustomPrompt="1"/>
          </p:nvPr>
        </p:nvSpPr>
        <p:spPr>
          <a:xfrm>
            <a:off x="407987" y="2570163"/>
            <a:ext cx="5508625" cy="3430587"/>
          </a:xfrm>
        </p:spPr>
        <p:txBody>
          <a:body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Heading 2">
            <a:extLst>
              <a:ext uri="{FF2B5EF4-FFF2-40B4-BE49-F238E27FC236}">
                <a16:creationId xmlns:a16="http://schemas.microsoft.com/office/drawing/2014/main" id="{24B2D424-3A88-43FD-9D45-46AC196CADF4}"/>
              </a:ext>
            </a:extLst>
          </p:cNvPr>
          <p:cNvSpPr>
            <a:spLocks noGrp="1"/>
          </p:cNvSpPr>
          <p:nvPr>
            <p:ph type="body" sz="quarter" idx="15" hasCustomPrompt="1"/>
          </p:nvPr>
        </p:nvSpPr>
        <p:spPr>
          <a:xfrm>
            <a:off x="6275387" y="2082800"/>
            <a:ext cx="5508625" cy="423863"/>
          </a:xfrm>
        </p:spPr>
        <p:txBody>
          <a:bodyPr anchor="b" anchorCtr="0"/>
          <a:lstStyle>
            <a:lvl1pPr marL="0" indent="0">
              <a:buNone/>
              <a:defRPr b="1">
                <a:solidFill>
                  <a:schemeClr val="accent1"/>
                </a:solidFill>
              </a:defRPr>
            </a:lvl1pPr>
          </a:lstStyle>
          <a:p>
            <a:pPr lvl="0"/>
            <a:r>
              <a:rPr lang="en-US" dirty="0"/>
              <a:t>Click to add heading</a:t>
            </a:r>
          </a:p>
        </p:txBody>
      </p:sp>
      <p:sp>
        <p:nvSpPr>
          <p:cNvPr id="18" name="Body 2">
            <a:extLst>
              <a:ext uri="{FF2B5EF4-FFF2-40B4-BE49-F238E27FC236}">
                <a16:creationId xmlns:a16="http://schemas.microsoft.com/office/drawing/2014/main" id="{FB60ED6F-5297-42F6-9D9B-F6FF319D69CF}"/>
              </a:ext>
            </a:extLst>
          </p:cNvPr>
          <p:cNvSpPr>
            <a:spLocks noGrp="1"/>
          </p:cNvSpPr>
          <p:nvPr>
            <p:ph sz="quarter" idx="16" hasCustomPrompt="1"/>
          </p:nvPr>
        </p:nvSpPr>
        <p:spPr>
          <a:xfrm>
            <a:off x="6275388" y="2570163"/>
            <a:ext cx="5508625" cy="3430587"/>
          </a:xfrm>
        </p:spPr>
        <p:txBody>
          <a:body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6">
            <a:extLst>
              <a:ext uri="{FF2B5EF4-FFF2-40B4-BE49-F238E27FC236}">
                <a16:creationId xmlns:a16="http://schemas.microsoft.com/office/drawing/2014/main" id="{013D0F1F-6026-4F9D-886A-D6CB164FDC05}"/>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8870378"/>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guide id="3" pos="3727" userDrawn="1">
          <p15:clr>
            <a:srgbClr val="C35EA4"/>
          </p15:clr>
        </p15:guide>
        <p15:guide id="4" pos="3953" userDrawn="1">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cxnSp>
        <p:nvCxnSpPr>
          <p:cNvPr id="10" name="Straight Connector 9">
            <a:extLst>
              <a:ext uri="{FF2B5EF4-FFF2-40B4-BE49-F238E27FC236}">
                <a16:creationId xmlns:a16="http://schemas.microsoft.com/office/drawing/2014/main" id="{BD8AB9BA-443A-4985-908B-268C192E8231}"/>
              </a:ext>
            </a:extLst>
          </p:cNvPr>
          <p:cNvCxnSpPr>
            <a:cxnSpLocks/>
          </p:cNvCxnSpPr>
          <p:nvPr userDrawn="1"/>
        </p:nvCxnSpPr>
        <p:spPr>
          <a:xfrm>
            <a:off x="4118139"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A6A24A62-EC53-4EC3-A57F-B48D78D6753A}"/>
              </a:ext>
            </a:extLst>
          </p:cNvPr>
          <p:cNvSpPr>
            <a:spLocks noGrp="1"/>
          </p:cNvSpPr>
          <p:nvPr>
            <p:ph type="dt" sz="half" idx="21"/>
          </p:nvPr>
        </p:nvSpPr>
        <p:spPr/>
        <p:txBody>
          <a:bodyPr/>
          <a:lstStyle/>
          <a:p>
            <a:endParaRPr lang="en-GB"/>
          </a:p>
        </p:txBody>
      </p:sp>
      <p:sp>
        <p:nvSpPr>
          <p:cNvPr id="9" name="Slide Number Placeholder 8">
            <a:extLst>
              <a:ext uri="{FF2B5EF4-FFF2-40B4-BE49-F238E27FC236}">
                <a16:creationId xmlns:a16="http://schemas.microsoft.com/office/drawing/2014/main" id="{F69DE8D6-BF8D-46B6-A107-F9199421CE2B}"/>
              </a:ext>
            </a:extLst>
          </p:cNvPr>
          <p:cNvSpPr>
            <a:spLocks noGrp="1"/>
          </p:cNvSpPr>
          <p:nvPr>
            <p:ph type="sldNum" sz="quarter" idx="23"/>
          </p:nvPr>
        </p:nvSpPr>
        <p:spPr/>
        <p:txBody>
          <a:bodyPr/>
          <a:lstStyle/>
          <a:p>
            <a:fld id="{F8E47D07-9D1E-4FE9-B31A-2F5863681021}" type="slidenum">
              <a:rPr lang="en-GB" smtClean="0"/>
              <a:pPr/>
              <a:t>‹N°›</a:t>
            </a:fld>
            <a:endParaRPr lang="en-GB"/>
          </a:p>
        </p:txBody>
      </p:sp>
      <p:cxnSp>
        <p:nvCxnSpPr>
          <p:cNvPr id="11" name="Straight Connector 10">
            <a:extLst>
              <a:ext uri="{FF2B5EF4-FFF2-40B4-BE49-F238E27FC236}">
                <a16:creationId xmlns:a16="http://schemas.microsoft.com/office/drawing/2014/main" id="{F7A7995C-40F8-42EE-BD46-96F566801178}"/>
              </a:ext>
            </a:extLst>
          </p:cNvPr>
          <p:cNvCxnSpPr>
            <a:cxnSpLocks/>
          </p:cNvCxnSpPr>
          <p:nvPr userDrawn="1"/>
        </p:nvCxnSpPr>
        <p:spPr>
          <a:xfrm>
            <a:off x="8099830"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1A257A5E-3450-4EAA-9676-01FE18D22AFC}"/>
              </a:ext>
            </a:extLst>
          </p:cNvPr>
          <p:cNvSpPr>
            <a:spLocks noGrp="1"/>
          </p:cNvSpPr>
          <p:nvPr>
            <p:ph type="body" sz="quarter" idx="13" hasCustomPrompt="1"/>
          </p:nvPr>
        </p:nvSpPr>
        <p:spPr>
          <a:xfrm>
            <a:off x="407988" y="2082800"/>
            <a:ext cx="3527426" cy="423863"/>
          </a:xfrm>
        </p:spPr>
        <p:txBody>
          <a:bodyPr anchor="b" anchorCtr="0"/>
          <a:lstStyle>
            <a:lvl1pPr marL="0" indent="0">
              <a:buNone/>
              <a:defRPr b="1">
                <a:solidFill>
                  <a:schemeClr val="accent1"/>
                </a:solidFill>
              </a:defRPr>
            </a:lvl1pPr>
          </a:lstStyle>
          <a:p>
            <a:pPr lvl="0"/>
            <a:r>
              <a:rPr lang="en-US" dirty="0"/>
              <a:t>Click to add heading</a:t>
            </a:r>
          </a:p>
        </p:txBody>
      </p:sp>
      <p:sp>
        <p:nvSpPr>
          <p:cNvPr id="22" name="Content Placeholder 15">
            <a:extLst>
              <a:ext uri="{FF2B5EF4-FFF2-40B4-BE49-F238E27FC236}">
                <a16:creationId xmlns:a16="http://schemas.microsoft.com/office/drawing/2014/main" id="{AC128DA7-A1CD-4D7E-A165-98C855054735}"/>
              </a:ext>
            </a:extLst>
          </p:cNvPr>
          <p:cNvSpPr>
            <a:spLocks noGrp="1"/>
          </p:cNvSpPr>
          <p:nvPr>
            <p:ph sz="quarter" idx="14" hasCustomPrompt="1"/>
          </p:nvPr>
        </p:nvSpPr>
        <p:spPr>
          <a:xfrm>
            <a:off x="407988" y="2570163"/>
            <a:ext cx="3527426" cy="3430587"/>
          </a:xfrm>
        </p:spPr>
        <p:txBody>
          <a:body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9">
            <a:extLst>
              <a:ext uri="{FF2B5EF4-FFF2-40B4-BE49-F238E27FC236}">
                <a16:creationId xmlns:a16="http://schemas.microsoft.com/office/drawing/2014/main" id="{6A7B7E24-E7D3-48A2-A374-DF6A8A555D5F}"/>
              </a:ext>
            </a:extLst>
          </p:cNvPr>
          <p:cNvSpPr>
            <a:spLocks noGrp="1"/>
          </p:cNvSpPr>
          <p:nvPr>
            <p:ph type="body" sz="quarter" idx="15" hasCustomPrompt="1"/>
          </p:nvPr>
        </p:nvSpPr>
        <p:spPr>
          <a:xfrm>
            <a:off x="4295775" y="2082800"/>
            <a:ext cx="3600445" cy="423863"/>
          </a:xfrm>
        </p:spPr>
        <p:txBody>
          <a:bodyPr anchor="b" anchorCtr="0"/>
          <a:lstStyle>
            <a:lvl1pPr marL="0" indent="0">
              <a:buNone/>
              <a:defRPr b="1">
                <a:solidFill>
                  <a:schemeClr val="accent1"/>
                </a:solidFill>
              </a:defRPr>
            </a:lvl1pPr>
          </a:lstStyle>
          <a:p>
            <a:pPr lvl="0"/>
            <a:r>
              <a:rPr lang="en-US" dirty="0"/>
              <a:t>Click to add heading</a:t>
            </a:r>
          </a:p>
        </p:txBody>
      </p:sp>
      <p:sp>
        <p:nvSpPr>
          <p:cNvPr id="24" name="Content Placeholder 15">
            <a:extLst>
              <a:ext uri="{FF2B5EF4-FFF2-40B4-BE49-F238E27FC236}">
                <a16:creationId xmlns:a16="http://schemas.microsoft.com/office/drawing/2014/main" id="{4DFF8E89-1B64-4E2A-9B30-3844550AD3DD}"/>
              </a:ext>
            </a:extLst>
          </p:cNvPr>
          <p:cNvSpPr>
            <a:spLocks noGrp="1"/>
          </p:cNvSpPr>
          <p:nvPr>
            <p:ph sz="quarter" idx="16" hasCustomPrompt="1"/>
          </p:nvPr>
        </p:nvSpPr>
        <p:spPr>
          <a:xfrm>
            <a:off x="4295776" y="2570163"/>
            <a:ext cx="3600445" cy="3430587"/>
          </a:xfrm>
        </p:spPr>
        <p:txBody>
          <a:body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9">
            <a:extLst>
              <a:ext uri="{FF2B5EF4-FFF2-40B4-BE49-F238E27FC236}">
                <a16:creationId xmlns:a16="http://schemas.microsoft.com/office/drawing/2014/main" id="{6AAFFFBD-15E8-4574-972E-8DDFA341B650}"/>
              </a:ext>
            </a:extLst>
          </p:cNvPr>
          <p:cNvSpPr>
            <a:spLocks noGrp="1"/>
          </p:cNvSpPr>
          <p:nvPr>
            <p:ph type="body" sz="quarter" idx="24" hasCustomPrompt="1"/>
          </p:nvPr>
        </p:nvSpPr>
        <p:spPr>
          <a:xfrm>
            <a:off x="8256588" y="2082800"/>
            <a:ext cx="3527423" cy="423863"/>
          </a:xfrm>
        </p:spPr>
        <p:txBody>
          <a:bodyPr anchor="b" anchorCtr="0"/>
          <a:lstStyle>
            <a:lvl1pPr marL="0" indent="0">
              <a:buNone/>
              <a:defRPr b="1">
                <a:solidFill>
                  <a:schemeClr val="accent1"/>
                </a:solidFill>
              </a:defRPr>
            </a:lvl1pPr>
          </a:lstStyle>
          <a:p>
            <a:pPr lvl="0"/>
            <a:r>
              <a:rPr lang="en-US" dirty="0"/>
              <a:t>Click to add heading</a:t>
            </a:r>
          </a:p>
        </p:txBody>
      </p:sp>
      <p:sp>
        <p:nvSpPr>
          <p:cNvPr id="28" name="Content Placeholder 15">
            <a:extLst>
              <a:ext uri="{FF2B5EF4-FFF2-40B4-BE49-F238E27FC236}">
                <a16:creationId xmlns:a16="http://schemas.microsoft.com/office/drawing/2014/main" id="{CF570F45-2E05-4895-9F02-11DAFD1730B1}"/>
              </a:ext>
            </a:extLst>
          </p:cNvPr>
          <p:cNvSpPr>
            <a:spLocks noGrp="1"/>
          </p:cNvSpPr>
          <p:nvPr>
            <p:ph sz="quarter" idx="25" hasCustomPrompt="1"/>
          </p:nvPr>
        </p:nvSpPr>
        <p:spPr>
          <a:xfrm>
            <a:off x="8256589" y="2570163"/>
            <a:ext cx="3527423" cy="3430587"/>
          </a:xfrm>
        </p:spPr>
        <p:txBody>
          <a:bodyPr/>
          <a:lstStyle/>
          <a:p>
            <a:pPr lvl="0"/>
            <a:r>
              <a:rPr lang="en-US" dirty="0"/>
              <a:t>Click to add content. When pasting copy from other slides, be sure to right-click and choose ‘Keep text only’.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6">
            <a:extLst>
              <a:ext uri="{FF2B5EF4-FFF2-40B4-BE49-F238E27FC236}">
                <a16:creationId xmlns:a16="http://schemas.microsoft.com/office/drawing/2014/main" id="{12B9530D-EF7B-47C9-A997-FA875C956E8F}"/>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536228283"/>
      </p:ext>
    </p:extLst>
  </p:cSld>
  <p:clrMapOvr>
    <a:masterClrMapping/>
  </p:clrMapOvr>
  <p:extLst>
    <p:ext uri="{DCECCB84-F9BA-43D5-87BE-67443E8EF086}">
      <p15:sldGuideLst xmlns:p15="http://schemas.microsoft.com/office/powerpoint/2012/main">
        <p15:guide id="5" pos="2479" userDrawn="1">
          <p15:clr>
            <a:srgbClr val="A4A3A4"/>
          </p15:clr>
        </p15:guide>
        <p15:guide id="6" pos="2706" userDrawn="1">
          <p15:clr>
            <a:srgbClr val="A4A3A4"/>
          </p15:clr>
        </p15:guide>
        <p15:guide id="11" orient="horz" pos="890" userDrawn="1">
          <p15:clr>
            <a:srgbClr val="C35EA4"/>
          </p15:clr>
        </p15:guide>
        <p15:guide id="12" orient="horz" pos="981" userDrawn="1">
          <p15:clr>
            <a:srgbClr val="C35EA4"/>
          </p15:clr>
        </p15:guide>
        <p15:guide id="13" pos="5201" userDrawn="1">
          <p15:clr>
            <a:srgbClr val="A4A3A4"/>
          </p15:clr>
        </p15:guide>
        <p15:guide id="14" pos="4974"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cxnSp>
        <p:nvCxnSpPr>
          <p:cNvPr id="10" name="Straight Connector 9">
            <a:extLst>
              <a:ext uri="{FF2B5EF4-FFF2-40B4-BE49-F238E27FC236}">
                <a16:creationId xmlns:a16="http://schemas.microsoft.com/office/drawing/2014/main" id="{BD8AB9BA-443A-4985-908B-268C192E8231}"/>
              </a:ext>
            </a:extLst>
          </p:cNvPr>
          <p:cNvCxnSpPr>
            <a:cxnSpLocks/>
          </p:cNvCxnSpPr>
          <p:nvPr userDrawn="1"/>
        </p:nvCxnSpPr>
        <p:spPr>
          <a:xfrm>
            <a:off x="3215481"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6F9CD076-13C6-4629-A44D-60CE2274E081}"/>
              </a:ext>
            </a:extLst>
          </p:cNvPr>
          <p:cNvSpPr>
            <a:spLocks noGrp="1"/>
          </p:cNvSpPr>
          <p:nvPr>
            <p:ph type="body" sz="quarter" idx="16" hasCustomPrompt="1"/>
          </p:nvPr>
        </p:nvSpPr>
        <p:spPr>
          <a:xfrm>
            <a:off x="407987" y="2045224"/>
            <a:ext cx="2735263" cy="461665"/>
          </a:xfrm>
          <a:prstGeom prst="rect">
            <a:avLst/>
          </a:prstGeom>
        </p:spPr>
        <p:txBody>
          <a:bodyPr wrap="square" anchor="b" anchorCtr="0">
            <a:sp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15" name="Content Placeholder 3">
            <a:extLst>
              <a:ext uri="{FF2B5EF4-FFF2-40B4-BE49-F238E27FC236}">
                <a16:creationId xmlns:a16="http://schemas.microsoft.com/office/drawing/2014/main" id="{56C5F394-5808-40FF-B6FD-65F716906911}"/>
              </a:ext>
            </a:extLst>
          </p:cNvPr>
          <p:cNvSpPr>
            <a:spLocks noGrp="1"/>
          </p:cNvSpPr>
          <p:nvPr>
            <p:ph sz="quarter" idx="20" hasCustomPrompt="1"/>
          </p:nvPr>
        </p:nvSpPr>
        <p:spPr>
          <a:xfrm>
            <a:off x="407987" y="2570163"/>
            <a:ext cx="2735263" cy="3630612"/>
          </a:xfrm>
          <a:prstGeom prst="rect">
            <a:avLst/>
          </a:prstGeom>
        </p:spPr>
        <p:txBody>
          <a:bodyPr wrap="square">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6A24A62-EC53-4EC3-A57F-B48D78D6753A}"/>
              </a:ext>
            </a:extLst>
          </p:cNvPr>
          <p:cNvSpPr>
            <a:spLocks noGrp="1"/>
          </p:cNvSpPr>
          <p:nvPr>
            <p:ph type="dt" sz="half" idx="21"/>
          </p:nvPr>
        </p:nvSpPr>
        <p:spPr/>
        <p:txBody>
          <a:bodyPr/>
          <a:lstStyle>
            <a:lvl1pPr>
              <a:lnSpc>
                <a:spcPct val="100000"/>
              </a:lnSpc>
              <a:defRPr/>
            </a:lvl1pPr>
          </a:lstStyle>
          <a:p>
            <a:endParaRPr lang="en-GB"/>
          </a:p>
        </p:txBody>
      </p:sp>
      <p:sp>
        <p:nvSpPr>
          <p:cNvPr id="9" name="Slide Number Placeholder 8">
            <a:extLst>
              <a:ext uri="{FF2B5EF4-FFF2-40B4-BE49-F238E27FC236}">
                <a16:creationId xmlns:a16="http://schemas.microsoft.com/office/drawing/2014/main" id="{F69DE8D6-BF8D-46B6-A107-F9199421CE2B}"/>
              </a:ext>
            </a:extLst>
          </p:cNvPr>
          <p:cNvSpPr>
            <a:spLocks noGrp="1"/>
          </p:cNvSpPr>
          <p:nvPr>
            <p:ph type="sldNum" sz="quarter" idx="23"/>
          </p:nvPr>
        </p:nvSpPr>
        <p:spPr/>
        <p:txBody>
          <a:bodyPr/>
          <a:lstStyle>
            <a:lvl1pPr>
              <a:lnSpc>
                <a:spcPct val="100000"/>
              </a:lnSpc>
              <a:defRPr/>
            </a:lvl1pPr>
          </a:lstStyle>
          <a:p>
            <a:fld id="{F8E47D07-9D1E-4FE9-B31A-2F5863681021}" type="slidenum">
              <a:rPr lang="en-GB" smtClean="0"/>
              <a:pPr/>
              <a:t>‹N°›</a:t>
            </a:fld>
            <a:endParaRPr lang="en-GB"/>
          </a:p>
        </p:txBody>
      </p:sp>
      <p:cxnSp>
        <p:nvCxnSpPr>
          <p:cNvPr id="11" name="Straight Connector 10">
            <a:extLst>
              <a:ext uri="{FF2B5EF4-FFF2-40B4-BE49-F238E27FC236}">
                <a16:creationId xmlns:a16="http://schemas.microsoft.com/office/drawing/2014/main" id="{F7A7995C-40F8-42EE-BD46-96F566801178}"/>
              </a:ext>
            </a:extLst>
          </p:cNvPr>
          <p:cNvCxnSpPr>
            <a:cxnSpLocks/>
          </p:cNvCxnSpPr>
          <p:nvPr userDrawn="1"/>
        </p:nvCxnSpPr>
        <p:spPr>
          <a:xfrm>
            <a:off x="6096852"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A9C47E-839A-46E7-B955-073295D84F7F}"/>
              </a:ext>
            </a:extLst>
          </p:cNvPr>
          <p:cNvCxnSpPr>
            <a:cxnSpLocks/>
          </p:cNvCxnSpPr>
          <p:nvPr userDrawn="1"/>
        </p:nvCxnSpPr>
        <p:spPr>
          <a:xfrm>
            <a:off x="8976519" y="1741714"/>
            <a:ext cx="0" cy="42590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A1E51E90-FD4F-4EA7-9FD6-A88EC3FEEDDC}"/>
              </a:ext>
            </a:extLst>
          </p:cNvPr>
          <p:cNvSpPr>
            <a:spLocks noGrp="1"/>
          </p:cNvSpPr>
          <p:nvPr>
            <p:ph type="body" sz="quarter" idx="24" hasCustomPrompt="1"/>
          </p:nvPr>
        </p:nvSpPr>
        <p:spPr>
          <a:xfrm>
            <a:off x="3286126" y="2045224"/>
            <a:ext cx="2735263" cy="461665"/>
          </a:xfrm>
          <a:prstGeom prst="rect">
            <a:avLst/>
          </a:prstGeom>
        </p:spPr>
        <p:txBody>
          <a:bodyPr wrap="square" anchor="b" anchorCtr="0">
            <a:sp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21" name="Content Placeholder 3">
            <a:extLst>
              <a:ext uri="{FF2B5EF4-FFF2-40B4-BE49-F238E27FC236}">
                <a16:creationId xmlns:a16="http://schemas.microsoft.com/office/drawing/2014/main" id="{10106C56-60ED-41EC-BD2A-FDB9B53E1C18}"/>
              </a:ext>
            </a:extLst>
          </p:cNvPr>
          <p:cNvSpPr>
            <a:spLocks noGrp="1"/>
          </p:cNvSpPr>
          <p:nvPr>
            <p:ph sz="quarter" idx="25" hasCustomPrompt="1"/>
          </p:nvPr>
        </p:nvSpPr>
        <p:spPr>
          <a:xfrm>
            <a:off x="3284539" y="2570163"/>
            <a:ext cx="2736850" cy="3630612"/>
          </a:xfrm>
          <a:prstGeom prst="rect">
            <a:avLst/>
          </a:prstGeom>
        </p:spPr>
        <p:txBody>
          <a:bodyPr wrap="square">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2" name="Text Placeholder 11">
            <a:extLst>
              <a:ext uri="{FF2B5EF4-FFF2-40B4-BE49-F238E27FC236}">
                <a16:creationId xmlns:a16="http://schemas.microsoft.com/office/drawing/2014/main" id="{217A7646-8B12-4AE5-9EDC-1F06A8CF8C4F}"/>
              </a:ext>
            </a:extLst>
          </p:cNvPr>
          <p:cNvSpPr>
            <a:spLocks noGrp="1"/>
          </p:cNvSpPr>
          <p:nvPr>
            <p:ph type="body" sz="quarter" idx="26" hasCustomPrompt="1"/>
          </p:nvPr>
        </p:nvSpPr>
        <p:spPr>
          <a:xfrm>
            <a:off x="6165792" y="2045224"/>
            <a:ext cx="2735263" cy="461665"/>
          </a:xfrm>
          <a:prstGeom prst="rect">
            <a:avLst/>
          </a:prstGeom>
        </p:spPr>
        <p:txBody>
          <a:bodyPr wrap="square" anchor="b" anchorCtr="0">
            <a:sp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23" name="Content Placeholder 3">
            <a:extLst>
              <a:ext uri="{FF2B5EF4-FFF2-40B4-BE49-F238E27FC236}">
                <a16:creationId xmlns:a16="http://schemas.microsoft.com/office/drawing/2014/main" id="{33B9981B-E175-45D6-A51D-F0A0368267CF}"/>
              </a:ext>
            </a:extLst>
          </p:cNvPr>
          <p:cNvSpPr>
            <a:spLocks noGrp="1"/>
          </p:cNvSpPr>
          <p:nvPr>
            <p:ph sz="quarter" idx="27" hasCustomPrompt="1"/>
          </p:nvPr>
        </p:nvSpPr>
        <p:spPr>
          <a:xfrm>
            <a:off x="6164205" y="2570163"/>
            <a:ext cx="2736850" cy="3630612"/>
          </a:xfrm>
          <a:prstGeom prst="rect">
            <a:avLst/>
          </a:prstGeom>
        </p:spPr>
        <p:txBody>
          <a:bodyPr wrap="square">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4" name="Text Placeholder 11">
            <a:extLst>
              <a:ext uri="{FF2B5EF4-FFF2-40B4-BE49-F238E27FC236}">
                <a16:creationId xmlns:a16="http://schemas.microsoft.com/office/drawing/2014/main" id="{B83A3A7A-40FD-44D2-97D9-301EB15E7630}"/>
              </a:ext>
            </a:extLst>
          </p:cNvPr>
          <p:cNvSpPr>
            <a:spLocks noGrp="1"/>
          </p:cNvSpPr>
          <p:nvPr>
            <p:ph type="body" sz="quarter" idx="28" hasCustomPrompt="1"/>
          </p:nvPr>
        </p:nvSpPr>
        <p:spPr>
          <a:xfrm>
            <a:off x="9045458" y="2045224"/>
            <a:ext cx="2735263" cy="461665"/>
          </a:xfrm>
          <a:prstGeom prst="rect">
            <a:avLst/>
          </a:prstGeom>
        </p:spPr>
        <p:txBody>
          <a:bodyPr wrap="square" anchor="b" anchorCtr="0">
            <a:sp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25" name="Content Placeholder 3">
            <a:extLst>
              <a:ext uri="{FF2B5EF4-FFF2-40B4-BE49-F238E27FC236}">
                <a16:creationId xmlns:a16="http://schemas.microsoft.com/office/drawing/2014/main" id="{1AD7E49F-D41B-42DC-925D-998AFB2BB412}"/>
              </a:ext>
            </a:extLst>
          </p:cNvPr>
          <p:cNvSpPr>
            <a:spLocks noGrp="1"/>
          </p:cNvSpPr>
          <p:nvPr>
            <p:ph sz="quarter" idx="29" hasCustomPrompt="1"/>
          </p:nvPr>
        </p:nvSpPr>
        <p:spPr>
          <a:xfrm>
            <a:off x="9043871" y="2570163"/>
            <a:ext cx="2736850" cy="3630612"/>
          </a:xfrm>
          <a:prstGeom prst="rect">
            <a:avLst/>
          </a:prstGeom>
        </p:spPr>
        <p:txBody>
          <a:bodyPr wrap="square">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18" name="Text Placeholder 96">
            <a:extLst>
              <a:ext uri="{FF2B5EF4-FFF2-40B4-BE49-F238E27FC236}">
                <a16:creationId xmlns:a16="http://schemas.microsoft.com/office/drawing/2014/main" id="{D3E73C55-1C0C-4880-A0D4-FC480D06253C}"/>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65248538"/>
      </p:ext>
    </p:extLst>
  </p:cSld>
  <p:clrMapOvr>
    <a:masterClrMapping/>
  </p:clrMapOvr>
  <p:extLst>
    <p:ext uri="{DCECCB84-F9BA-43D5-87BE-67443E8EF086}">
      <p15:sldGuideLst xmlns:p15="http://schemas.microsoft.com/office/powerpoint/2012/main">
        <p15:guide id="5" pos="1980" userDrawn="1">
          <p15:clr>
            <a:srgbClr val="A4A3A4"/>
          </p15:clr>
        </p15:guide>
        <p15:guide id="6" pos="2071" userDrawn="1">
          <p15:clr>
            <a:srgbClr val="A4A3A4"/>
          </p15:clr>
        </p15:guide>
        <p15:guide id="11" orient="horz" pos="890" userDrawn="1">
          <p15:clr>
            <a:srgbClr val="C35EA4"/>
          </p15:clr>
        </p15:guide>
        <p15:guide id="12" orient="horz" pos="981" userDrawn="1">
          <p15:clr>
            <a:srgbClr val="C35EA4"/>
          </p15:clr>
        </p15:guide>
        <p15:guide id="13" pos="5700" userDrawn="1">
          <p15:clr>
            <a:srgbClr val="A4A3A4"/>
          </p15:clr>
        </p15:guide>
        <p15:guide id="14" pos="5609" userDrawn="1">
          <p15:clr>
            <a:srgbClr val="A4A3A4"/>
          </p15:clr>
        </p15:guide>
        <p15:guide id="15" pos="3795" userDrawn="1">
          <p15:clr>
            <a:srgbClr val="A4A3A4"/>
          </p15:clr>
        </p15:guide>
        <p15:guide id="16" pos="3885"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cxnSp>
        <p:nvCxnSpPr>
          <p:cNvPr id="10" name="Straight Connector 9">
            <a:extLst>
              <a:ext uri="{FF2B5EF4-FFF2-40B4-BE49-F238E27FC236}">
                <a16:creationId xmlns:a16="http://schemas.microsoft.com/office/drawing/2014/main" id="{BD8AB9BA-443A-4985-908B-268C192E8231}"/>
              </a:ext>
            </a:extLst>
          </p:cNvPr>
          <p:cNvCxnSpPr>
            <a:cxnSpLocks/>
          </p:cNvCxnSpPr>
          <p:nvPr userDrawn="1"/>
        </p:nvCxnSpPr>
        <p:spPr>
          <a:xfrm>
            <a:off x="8001000" y="1741714"/>
            <a:ext cx="0" cy="42665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6F9CD076-13C6-4629-A44D-60CE2274E081}"/>
              </a:ext>
            </a:extLst>
          </p:cNvPr>
          <p:cNvSpPr>
            <a:spLocks noGrp="1"/>
          </p:cNvSpPr>
          <p:nvPr>
            <p:ph type="body" sz="quarter" idx="16" hasCustomPrompt="1"/>
          </p:nvPr>
        </p:nvSpPr>
        <p:spPr>
          <a:xfrm>
            <a:off x="407986" y="2045224"/>
            <a:ext cx="7416801" cy="461665"/>
          </a:xfrm>
          <a:prstGeom prst="rect">
            <a:avLst/>
          </a:prstGeom>
        </p:spPr>
        <p:txBody>
          <a:bodyPr wrap="square" anchor="b" anchorCtr="0">
            <a:sp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14" name="Text Placeholder 11">
            <a:extLst>
              <a:ext uri="{FF2B5EF4-FFF2-40B4-BE49-F238E27FC236}">
                <a16:creationId xmlns:a16="http://schemas.microsoft.com/office/drawing/2014/main" id="{14A51F37-EAE8-4722-A437-30D09A72A9E9}"/>
              </a:ext>
            </a:extLst>
          </p:cNvPr>
          <p:cNvSpPr>
            <a:spLocks noGrp="1"/>
          </p:cNvSpPr>
          <p:nvPr>
            <p:ph type="body" sz="quarter" idx="18" hasCustomPrompt="1"/>
          </p:nvPr>
        </p:nvSpPr>
        <p:spPr>
          <a:xfrm>
            <a:off x="8191499" y="2045224"/>
            <a:ext cx="3584573" cy="461665"/>
          </a:xfrm>
          <a:prstGeom prst="rect">
            <a:avLst/>
          </a:prstGeom>
        </p:spPr>
        <p:txBody>
          <a:bodyPr anchor="b" anchorCtr="0">
            <a:sp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16" name="Text Placeholder 11">
            <a:extLst>
              <a:ext uri="{FF2B5EF4-FFF2-40B4-BE49-F238E27FC236}">
                <a16:creationId xmlns:a16="http://schemas.microsoft.com/office/drawing/2014/main" id="{9358968C-3784-44E4-B50E-21ED78D9EB9D}"/>
              </a:ext>
            </a:extLst>
          </p:cNvPr>
          <p:cNvSpPr>
            <a:spLocks noGrp="1"/>
          </p:cNvSpPr>
          <p:nvPr>
            <p:ph type="body" sz="quarter" idx="17" hasCustomPrompt="1"/>
          </p:nvPr>
        </p:nvSpPr>
        <p:spPr>
          <a:xfrm>
            <a:off x="8191499" y="2570390"/>
            <a:ext cx="3584573" cy="461665"/>
          </a:xfrm>
          <a:prstGeom prst="rect">
            <a:avLst/>
          </a:prstGeom>
        </p:spPr>
        <p:txBody>
          <a:bodyPr>
            <a:spAutoFit/>
          </a:bodyPr>
          <a:lstStyle>
            <a:lvl1pPr>
              <a:lnSpc>
                <a:spcPct val="100000"/>
              </a:lnSpc>
              <a:defRPr/>
            </a:lvl1pPr>
          </a:lstStyle>
          <a:p>
            <a:pPr lvl="0"/>
            <a:r>
              <a:rPr lang="en-US"/>
              <a:t>Click to add text. </a:t>
            </a:r>
          </a:p>
        </p:txBody>
      </p:sp>
      <p:sp>
        <p:nvSpPr>
          <p:cNvPr id="17" name="Content Placeholder 3">
            <a:extLst>
              <a:ext uri="{FF2B5EF4-FFF2-40B4-BE49-F238E27FC236}">
                <a16:creationId xmlns:a16="http://schemas.microsoft.com/office/drawing/2014/main" id="{F450BB10-EDA8-4244-8CBF-7F1645357D50}"/>
              </a:ext>
            </a:extLst>
          </p:cNvPr>
          <p:cNvSpPr>
            <a:spLocks noGrp="1"/>
          </p:cNvSpPr>
          <p:nvPr>
            <p:ph sz="quarter" idx="20" hasCustomPrompt="1"/>
          </p:nvPr>
        </p:nvSpPr>
        <p:spPr>
          <a:xfrm>
            <a:off x="407986" y="2570163"/>
            <a:ext cx="7416802" cy="3438107"/>
          </a:xfrm>
          <a:prstGeom prst="rect">
            <a:avLst/>
          </a:prstGeom>
        </p:spPr>
        <p:txBody>
          <a:bodyPr wrap="square">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19" name="Text Placeholder 18">
            <a:extLst>
              <a:ext uri="{FF2B5EF4-FFF2-40B4-BE49-F238E27FC236}">
                <a16:creationId xmlns:a16="http://schemas.microsoft.com/office/drawing/2014/main" id="{3E4F4DDF-A4CE-45BB-8E5D-A5AB679089ED}"/>
              </a:ext>
            </a:extLst>
          </p:cNvPr>
          <p:cNvSpPr>
            <a:spLocks noGrp="1"/>
          </p:cNvSpPr>
          <p:nvPr>
            <p:ph type="body" sz="quarter" idx="22" hasCustomPrompt="1"/>
          </p:nvPr>
        </p:nvSpPr>
        <p:spPr>
          <a:xfrm>
            <a:off x="8977585" y="3995870"/>
            <a:ext cx="2012400" cy="201240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1"/>
          </a:solidFill>
        </p:spPr>
        <p:txBody>
          <a:bodyPr wrap="square" lIns="0" tIns="0" rIns="0" bIns="0" anchor="ctr" anchorCtr="0">
            <a:normAutofit/>
          </a:bodyPr>
          <a:lstStyle>
            <a:lvl1pPr marL="0" indent="0" algn="ctr">
              <a:lnSpc>
                <a:spcPct val="100000"/>
              </a:lnSpc>
              <a:buNone/>
              <a:defRPr>
                <a:solidFill>
                  <a:schemeClr val="bg1"/>
                </a:solidFill>
                <a:latin typeface="+mj-lt"/>
              </a:defRPr>
            </a:lvl1pPr>
          </a:lstStyle>
          <a:p>
            <a:pPr lvl="0"/>
            <a:r>
              <a:rPr lang="en-US"/>
              <a:t>Click to add callout or key figure</a:t>
            </a:r>
          </a:p>
        </p:txBody>
      </p:sp>
      <p:sp>
        <p:nvSpPr>
          <p:cNvPr id="13" name="Text Placeholder 96">
            <a:extLst>
              <a:ext uri="{FF2B5EF4-FFF2-40B4-BE49-F238E27FC236}">
                <a16:creationId xmlns:a16="http://schemas.microsoft.com/office/drawing/2014/main" id="{C07CECA8-840E-4BBC-A94E-0D507EF6B6B9}"/>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618634424"/>
      </p:ext>
    </p:extLst>
  </p:cSld>
  <p:clrMapOvr>
    <a:masterClrMapping/>
  </p:clrMapOvr>
  <p:extLst>
    <p:ext uri="{DCECCB84-F9BA-43D5-87BE-67443E8EF086}">
      <p15:sldGuideLst xmlns:p15="http://schemas.microsoft.com/office/powerpoint/2012/main">
        <p15:guide id="7" pos="4929" userDrawn="1">
          <p15:clr>
            <a:srgbClr val="A4A3A4"/>
          </p15:clr>
        </p15:guide>
        <p15:guide id="8" pos="5155"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 R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F9CD076-13C6-4629-A44D-60CE2274E081}"/>
              </a:ext>
            </a:extLst>
          </p:cNvPr>
          <p:cNvSpPr>
            <a:spLocks noGrp="1"/>
          </p:cNvSpPr>
          <p:nvPr>
            <p:ph type="body" sz="quarter" idx="16" hasCustomPrompt="1"/>
          </p:nvPr>
        </p:nvSpPr>
        <p:spPr>
          <a:xfrm>
            <a:off x="4335459" y="2045224"/>
            <a:ext cx="7440613" cy="461665"/>
          </a:xfrm>
          <a:prstGeom prst="rect">
            <a:avLst/>
          </a:prstGeom>
        </p:spPr>
        <p:txBody>
          <a:bodyPr anchor="b" anchorCtr="0">
            <a:spAutoFit/>
          </a:bodyPr>
          <a:lstStyle>
            <a:lvl1pPr marL="0" indent="0">
              <a:lnSpc>
                <a:spcPct val="100000"/>
              </a:lnSpc>
              <a:buNone/>
              <a:defRPr b="1">
                <a:solidFill>
                  <a:schemeClr val="accent1"/>
                </a:solidFill>
              </a:defRPr>
            </a:lvl1pPr>
            <a:lvl2pPr marL="0" indent="0">
              <a:buNone/>
              <a:defRPr/>
            </a:lvl2pPr>
          </a:lstStyle>
          <a:p>
            <a:pPr lvl="0"/>
            <a:r>
              <a:rPr lang="en-US"/>
              <a:t>Click to add heading</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7" y="404812"/>
            <a:ext cx="11376025" cy="1007427"/>
          </a:xfrm>
        </p:spPr>
        <p:txBody>
          <a:bodyPr/>
          <a:lstStyle>
            <a:lvl1pPr>
              <a:lnSpc>
                <a:spcPct val="100000"/>
              </a:lnSpc>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cxnSp>
        <p:nvCxnSpPr>
          <p:cNvPr id="10" name="Straight Connector 9">
            <a:extLst>
              <a:ext uri="{FF2B5EF4-FFF2-40B4-BE49-F238E27FC236}">
                <a16:creationId xmlns:a16="http://schemas.microsoft.com/office/drawing/2014/main" id="{BD8AB9BA-443A-4985-908B-268C192E8231}"/>
              </a:ext>
            </a:extLst>
          </p:cNvPr>
          <p:cNvCxnSpPr>
            <a:cxnSpLocks/>
          </p:cNvCxnSpPr>
          <p:nvPr userDrawn="1"/>
        </p:nvCxnSpPr>
        <p:spPr>
          <a:xfrm>
            <a:off x="4151313" y="1749235"/>
            <a:ext cx="0" cy="42590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48D4EF0D-A9CE-4E45-B1B3-BB585A7CD1D9}"/>
              </a:ext>
            </a:extLst>
          </p:cNvPr>
          <p:cNvSpPr>
            <a:spLocks noGrp="1"/>
          </p:cNvSpPr>
          <p:nvPr>
            <p:ph type="body" sz="quarter" idx="17" hasCustomPrompt="1"/>
          </p:nvPr>
        </p:nvSpPr>
        <p:spPr>
          <a:xfrm>
            <a:off x="407988" y="2570390"/>
            <a:ext cx="3563938" cy="461665"/>
          </a:xfrm>
          <a:prstGeom prst="rect">
            <a:avLst/>
          </a:prstGeom>
        </p:spPr>
        <p:txBody>
          <a:bodyPr wrap="square">
            <a:spAutoFit/>
          </a:bodyPr>
          <a:lstStyle>
            <a:lvl1pPr>
              <a:lnSpc>
                <a:spcPct val="100000"/>
              </a:lnSpc>
              <a:defRPr/>
            </a:lvl1pPr>
          </a:lstStyle>
          <a:p>
            <a:pPr lvl="0"/>
            <a:r>
              <a:rPr lang="en-US"/>
              <a:t>Click to add text. </a:t>
            </a:r>
          </a:p>
        </p:txBody>
      </p:sp>
      <p:sp>
        <p:nvSpPr>
          <p:cNvPr id="14" name="Text Placeholder 11">
            <a:extLst>
              <a:ext uri="{FF2B5EF4-FFF2-40B4-BE49-F238E27FC236}">
                <a16:creationId xmlns:a16="http://schemas.microsoft.com/office/drawing/2014/main" id="{14A51F37-EAE8-4722-A437-30D09A72A9E9}"/>
              </a:ext>
            </a:extLst>
          </p:cNvPr>
          <p:cNvSpPr>
            <a:spLocks noGrp="1"/>
          </p:cNvSpPr>
          <p:nvPr>
            <p:ph type="body" sz="quarter" idx="18" hasCustomPrompt="1"/>
          </p:nvPr>
        </p:nvSpPr>
        <p:spPr>
          <a:xfrm>
            <a:off x="407988" y="2045224"/>
            <a:ext cx="3563938" cy="461665"/>
          </a:xfrm>
          <a:prstGeom prst="rect">
            <a:avLst/>
          </a:prstGeom>
        </p:spPr>
        <p:txBody>
          <a:bodyPr wrap="square" anchor="b" anchorCtr="0">
            <a:spAutoFit/>
          </a:bodyPr>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17" name="Content Placeholder 3">
            <a:extLst>
              <a:ext uri="{FF2B5EF4-FFF2-40B4-BE49-F238E27FC236}">
                <a16:creationId xmlns:a16="http://schemas.microsoft.com/office/drawing/2014/main" id="{E9D64AEF-AC5B-4ACA-95B3-7DD2AC9A9709}"/>
              </a:ext>
            </a:extLst>
          </p:cNvPr>
          <p:cNvSpPr>
            <a:spLocks noGrp="1"/>
          </p:cNvSpPr>
          <p:nvPr>
            <p:ph sz="quarter" idx="20" hasCustomPrompt="1"/>
          </p:nvPr>
        </p:nvSpPr>
        <p:spPr>
          <a:xfrm>
            <a:off x="4335469" y="2570163"/>
            <a:ext cx="7440603" cy="3438107"/>
          </a:xfrm>
          <a:prstGeom prst="rect">
            <a:avLst/>
          </a:prstGeom>
        </p:spPr>
        <p:txBody>
          <a:bodyPr>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15" name="Text Placeholder 14">
            <a:extLst>
              <a:ext uri="{FF2B5EF4-FFF2-40B4-BE49-F238E27FC236}">
                <a16:creationId xmlns:a16="http://schemas.microsoft.com/office/drawing/2014/main" id="{0B389EFA-BE5F-4B72-ACD5-3C006758495E}"/>
              </a:ext>
            </a:extLst>
          </p:cNvPr>
          <p:cNvSpPr>
            <a:spLocks noGrp="1"/>
          </p:cNvSpPr>
          <p:nvPr>
            <p:ph type="body" sz="quarter" idx="22" hasCustomPrompt="1"/>
          </p:nvPr>
        </p:nvSpPr>
        <p:spPr>
          <a:xfrm>
            <a:off x="1194073" y="3995870"/>
            <a:ext cx="2012400" cy="2012400"/>
          </a:xfrm>
          <a:custGeom>
            <a:avLst/>
            <a:gdLst>
              <a:gd name="connsiteX0" fmla="*/ 1006200 w 2012400"/>
              <a:gd name="connsiteY0" fmla="*/ 0 h 2012400"/>
              <a:gd name="connsiteX1" fmla="*/ 2012400 w 2012400"/>
              <a:gd name="connsiteY1" fmla="*/ 1006200 h 2012400"/>
              <a:gd name="connsiteX2" fmla="*/ 1006200 w 2012400"/>
              <a:gd name="connsiteY2" fmla="*/ 2012400 h 2012400"/>
              <a:gd name="connsiteX3" fmla="*/ 0 w 2012400"/>
              <a:gd name="connsiteY3" fmla="*/ 1006200 h 2012400"/>
              <a:gd name="connsiteX4" fmla="*/ 1006200 w 2012400"/>
              <a:gd name="connsiteY4" fmla="*/ 0 h 201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00" h="2012400">
                <a:moveTo>
                  <a:pt x="1006200" y="0"/>
                </a:moveTo>
                <a:cubicBezTo>
                  <a:pt x="1561909" y="0"/>
                  <a:pt x="2012400" y="450491"/>
                  <a:pt x="2012400" y="1006200"/>
                </a:cubicBezTo>
                <a:cubicBezTo>
                  <a:pt x="2012400" y="1561909"/>
                  <a:pt x="1561909" y="2012400"/>
                  <a:pt x="1006200" y="2012400"/>
                </a:cubicBezTo>
                <a:cubicBezTo>
                  <a:pt x="450491" y="2012400"/>
                  <a:pt x="0" y="1561909"/>
                  <a:pt x="0" y="1006200"/>
                </a:cubicBezTo>
                <a:cubicBezTo>
                  <a:pt x="0" y="450491"/>
                  <a:pt x="450491" y="0"/>
                  <a:pt x="1006200" y="0"/>
                </a:cubicBezTo>
                <a:close/>
              </a:path>
            </a:pathLst>
          </a:custGeom>
          <a:solidFill>
            <a:schemeClr val="accent1"/>
          </a:solidFill>
        </p:spPr>
        <p:txBody>
          <a:bodyPr wrap="square" lIns="0" tIns="0" rIns="0" bIns="0" anchor="ctr" anchorCtr="0">
            <a:normAutofit/>
          </a:bodyPr>
          <a:lstStyle>
            <a:lvl1pPr marL="0" indent="0" algn="ctr">
              <a:lnSpc>
                <a:spcPct val="100000"/>
              </a:lnSpc>
              <a:buNone/>
              <a:defRPr>
                <a:solidFill>
                  <a:schemeClr val="bg1"/>
                </a:solidFill>
                <a:latin typeface="+mj-lt"/>
              </a:defRPr>
            </a:lvl1pPr>
          </a:lstStyle>
          <a:p>
            <a:pPr lvl="0"/>
            <a:r>
              <a:rPr lang="en-US"/>
              <a:t>Click to add callout or key figure</a:t>
            </a:r>
          </a:p>
        </p:txBody>
      </p:sp>
      <p:sp>
        <p:nvSpPr>
          <p:cNvPr id="16" name="Text Placeholder 96">
            <a:extLst>
              <a:ext uri="{FF2B5EF4-FFF2-40B4-BE49-F238E27FC236}">
                <a16:creationId xmlns:a16="http://schemas.microsoft.com/office/drawing/2014/main" id="{778D2AE8-C71F-4A8C-8D51-3B3AAAF70E51}"/>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820855624"/>
      </p:ext>
    </p:extLst>
  </p:cSld>
  <p:clrMapOvr>
    <a:masterClrMapping/>
  </p:clrMapOvr>
  <p:extLst>
    <p:ext uri="{DCECCB84-F9BA-43D5-87BE-67443E8EF086}">
      <p15:sldGuideLst xmlns:p15="http://schemas.microsoft.com/office/powerpoint/2012/main">
        <p15:guide id="3" pos="2502" userDrawn="1">
          <p15:clr>
            <a:srgbClr val="A4A3A4"/>
          </p15:clr>
        </p15:guide>
        <p15:guide id="4" pos="2729"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407987" y="2559050"/>
            <a:ext cx="11376026" cy="2876550"/>
          </a:xfrm>
          <a:noFill/>
          <a:ln>
            <a:solidFill>
              <a:schemeClr val="accent1"/>
            </a:solidFill>
          </a:ln>
        </p:spPr>
        <p:txBody>
          <a:bodyPr lIns="180000" tIns="180000" rIns="180000" bIns="180000">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8" y="1741713"/>
            <a:ext cx="11376026"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6" name="Date Placeholder 5">
            <a:extLst>
              <a:ext uri="{FF2B5EF4-FFF2-40B4-BE49-F238E27FC236}">
                <a16:creationId xmlns:a16="http://schemas.microsoft.com/office/drawing/2014/main" id="{9013136D-000F-468E-82F7-78627545D641}"/>
              </a:ext>
            </a:extLst>
          </p:cNvPr>
          <p:cNvSpPr>
            <a:spLocks noGrp="1"/>
          </p:cNvSpPr>
          <p:nvPr>
            <p:ph type="dt" sz="half" idx="16"/>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D62F3963-DA4D-4494-BBE3-B9E276AB4C0D}"/>
              </a:ext>
            </a:extLst>
          </p:cNvPr>
          <p:cNvSpPr>
            <a:spLocks noGrp="1"/>
          </p:cNvSpPr>
          <p:nvPr>
            <p:ph type="sldNum" sz="quarter" idx="18"/>
          </p:nvPr>
        </p:nvSpPr>
        <p:spPr/>
        <p:txBody>
          <a:bodyPr/>
          <a:lstStyle>
            <a:lvl1pPr>
              <a:lnSpc>
                <a:spcPct val="100000"/>
              </a:lnSpc>
              <a:defRPr/>
            </a:lvl1pPr>
          </a:lstStyle>
          <a:p>
            <a:fld id="{F8E47D07-9D1E-4FE9-B31A-2F5863681021}" type="slidenum">
              <a:rPr lang="en-GB" smtClean="0"/>
              <a:pPr/>
              <a:t>‹N°›</a:t>
            </a:fld>
            <a:endParaRPr lang="en-GB"/>
          </a:p>
        </p:txBody>
      </p:sp>
      <p:sp>
        <p:nvSpPr>
          <p:cNvPr id="8" name="Text Placeholder 96">
            <a:extLst>
              <a:ext uri="{FF2B5EF4-FFF2-40B4-BE49-F238E27FC236}">
                <a16:creationId xmlns:a16="http://schemas.microsoft.com/office/drawing/2014/main" id="{ADE2FC00-C8CB-4E19-BA1A-C2DF3D5D8C1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146677799"/>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407987" y="2559050"/>
            <a:ext cx="5579311" cy="2876550"/>
          </a:xfrm>
          <a:noFill/>
          <a:ln>
            <a:solidFill>
              <a:schemeClr val="accent1"/>
            </a:solidFill>
          </a:ln>
        </p:spPr>
        <p:txBody>
          <a:bodyPr lIns="180000" tIns="180000" rIns="180000" bIns="180000">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3" name="Date Placeholder 2">
            <a:extLst>
              <a:ext uri="{FF2B5EF4-FFF2-40B4-BE49-F238E27FC236}">
                <a16:creationId xmlns:a16="http://schemas.microsoft.com/office/drawing/2014/main" id="{7CD3461D-2D14-40AF-A11E-E32A29AD5DD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F8382FB9-7D18-4174-9B0A-336A77C9A80A}"/>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8" y="1741713"/>
            <a:ext cx="5579311"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hasCustomPrompt="1"/>
          </p:nvPr>
        </p:nvSpPr>
        <p:spPr>
          <a:xfrm>
            <a:off x="6203200" y="2559050"/>
            <a:ext cx="5580280" cy="2876550"/>
          </a:xfrm>
          <a:noFill/>
          <a:ln>
            <a:solidFill>
              <a:schemeClr val="tx2"/>
            </a:solidFill>
          </a:ln>
        </p:spPr>
        <p:txBody>
          <a:bodyPr lIns="180000" tIns="180000" rIns="180000" bIns="180000">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0" name="Text Placeholder 14">
            <a:extLst>
              <a:ext uri="{FF2B5EF4-FFF2-40B4-BE49-F238E27FC236}">
                <a16:creationId xmlns:a16="http://schemas.microsoft.com/office/drawing/2014/main" id="{A536223E-63F7-4E44-BC93-B6626BCFEB33}"/>
              </a:ext>
            </a:extLst>
          </p:cNvPr>
          <p:cNvSpPr>
            <a:spLocks noGrp="1"/>
          </p:cNvSpPr>
          <p:nvPr>
            <p:ph type="body" sz="quarter" idx="17" hasCustomPrompt="1"/>
          </p:nvPr>
        </p:nvSpPr>
        <p:spPr>
          <a:xfrm>
            <a:off x="6203951" y="1741713"/>
            <a:ext cx="5580280"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10" name="Text Placeholder 96">
            <a:extLst>
              <a:ext uri="{FF2B5EF4-FFF2-40B4-BE49-F238E27FC236}">
                <a16:creationId xmlns:a16="http://schemas.microsoft.com/office/drawing/2014/main" id="{2637D735-30A5-485A-99EE-308975B4856D}"/>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434220272"/>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guide id="3" pos="3772" userDrawn="1">
          <p15:clr>
            <a:srgbClr val="A4A3A4"/>
          </p15:clr>
        </p15:guide>
        <p15:guide id="4" pos="3908"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Shift + Tab.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‹N°›</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983713331"/>
      </p:ext>
    </p:extLst>
  </p:cSld>
  <p:clrMapOvr>
    <a:masterClrMapping/>
  </p:clrMapOvr>
  <p:extLst>
    <p:ext uri="{DCECCB84-F9BA-43D5-87BE-67443E8EF086}">
      <p15:sldGuideLst xmlns:p15="http://schemas.microsoft.com/office/powerpoint/2012/main">
        <p15:guide id="1" pos="1391" userDrawn="1">
          <p15:clr>
            <a:srgbClr val="A4A3A4"/>
          </p15:clr>
        </p15:guide>
        <p15:guide id="2" pos="1463" userDrawn="1">
          <p15:clr>
            <a:srgbClr val="A4A3A4"/>
          </p15:clr>
        </p15:guide>
        <p15:guide id="3" pos="2598" userDrawn="1">
          <p15:clr>
            <a:srgbClr val="A4A3A4"/>
          </p15:clr>
        </p15:guide>
        <p15:guide id="4" pos="2669" userDrawn="1">
          <p15:clr>
            <a:srgbClr val="A4A3A4"/>
          </p15:clr>
        </p15:guide>
        <p15:guide id="5" pos="3804" userDrawn="1">
          <p15:clr>
            <a:srgbClr val="A4A3A4"/>
          </p15:clr>
        </p15:guide>
        <p15:guide id="6" pos="3876" userDrawn="1">
          <p15:clr>
            <a:srgbClr val="A4A3A4"/>
          </p15:clr>
        </p15:guide>
        <p15:guide id="7" pos="5009" userDrawn="1">
          <p15:clr>
            <a:srgbClr val="A4A3A4"/>
          </p15:clr>
        </p15:guide>
        <p15:guide id="8" pos="5082" userDrawn="1">
          <p15:clr>
            <a:srgbClr val="A4A3A4"/>
          </p15:clr>
        </p15:guide>
        <p15:guide id="9" pos="6215" userDrawn="1">
          <p15:clr>
            <a:srgbClr val="A4A3A4"/>
          </p15:clr>
        </p15:guide>
        <p15:guide id="10" pos="6288"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407987" y="2559050"/>
            <a:ext cx="3707649" cy="2876550"/>
          </a:xfrm>
          <a:noFill/>
          <a:ln>
            <a:solidFill>
              <a:schemeClr val="accent1"/>
            </a:solidFill>
          </a:ln>
        </p:spPr>
        <p:txBody>
          <a:bodyPr lIns="180000" tIns="180000" rIns="180000" bIns="180000">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8" y="1741713"/>
            <a:ext cx="3707649"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hasCustomPrompt="1"/>
          </p:nvPr>
        </p:nvSpPr>
        <p:spPr>
          <a:xfrm>
            <a:off x="4223586" y="2559050"/>
            <a:ext cx="3743325" cy="2876550"/>
          </a:xfrm>
          <a:noFill/>
          <a:ln>
            <a:solidFill>
              <a:schemeClr val="tx2"/>
            </a:solidFill>
          </a:ln>
        </p:spPr>
        <p:txBody>
          <a:bodyPr lIns="180000" tIns="180000" rIns="180000" bIns="180000">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0" name="Text Placeholder 14">
            <a:extLst>
              <a:ext uri="{FF2B5EF4-FFF2-40B4-BE49-F238E27FC236}">
                <a16:creationId xmlns:a16="http://schemas.microsoft.com/office/drawing/2014/main" id="{A536223E-63F7-4E44-BC93-B6626BCFEB33}"/>
              </a:ext>
            </a:extLst>
          </p:cNvPr>
          <p:cNvSpPr>
            <a:spLocks noGrp="1"/>
          </p:cNvSpPr>
          <p:nvPr>
            <p:ph type="body" sz="quarter" idx="17" hasCustomPrompt="1"/>
          </p:nvPr>
        </p:nvSpPr>
        <p:spPr>
          <a:xfrm>
            <a:off x="4224337" y="1741713"/>
            <a:ext cx="3743325"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hasCustomPrompt="1"/>
          </p:nvPr>
        </p:nvSpPr>
        <p:spPr>
          <a:xfrm>
            <a:off x="8074862" y="2559050"/>
            <a:ext cx="3709149" cy="2876550"/>
          </a:xfrm>
          <a:noFill/>
          <a:ln>
            <a:solidFill>
              <a:schemeClr val="accent6"/>
            </a:solidFill>
          </a:ln>
        </p:spPr>
        <p:txBody>
          <a:bodyPr lIns="180000" tIns="180000" rIns="180000" bIns="180000">
            <a:noAutofit/>
          </a:bodyPr>
          <a:lstStyle>
            <a:lvl1pPr>
              <a:lnSpc>
                <a:spcPct val="100000"/>
              </a:lnSpc>
              <a:defRPr>
                <a:solidFill>
                  <a:schemeClr val="tx1"/>
                </a:solidFill>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US" dirty="0"/>
              <a:t>Click to add text</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2" name="Text Placeholder 14">
            <a:extLst>
              <a:ext uri="{FF2B5EF4-FFF2-40B4-BE49-F238E27FC236}">
                <a16:creationId xmlns:a16="http://schemas.microsoft.com/office/drawing/2014/main" id="{489FFBF6-0D3D-4034-B412-EABCE7228008}"/>
              </a:ext>
            </a:extLst>
          </p:cNvPr>
          <p:cNvSpPr>
            <a:spLocks noGrp="1"/>
          </p:cNvSpPr>
          <p:nvPr>
            <p:ph type="body" sz="quarter" idx="19" hasCustomPrompt="1"/>
          </p:nvPr>
        </p:nvSpPr>
        <p:spPr>
          <a:xfrm>
            <a:off x="8075613" y="1741713"/>
            <a:ext cx="3709149" cy="817200"/>
          </a:xfrm>
          <a:solidFill>
            <a:schemeClr val="accent6"/>
          </a:solidFill>
          <a:ln>
            <a:solidFill>
              <a:schemeClr val="accent6"/>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a:t>Click to add heading</a:t>
            </a:r>
          </a:p>
        </p:txBody>
      </p:sp>
      <p:sp>
        <p:nvSpPr>
          <p:cNvPr id="6" name="Date Placeholder 5">
            <a:extLst>
              <a:ext uri="{FF2B5EF4-FFF2-40B4-BE49-F238E27FC236}">
                <a16:creationId xmlns:a16="http://schemas.microsoft.com/office/drawing/2014/main" id="{2004B821-BCFE-4694-8F07-82AA247F72F5}"/>
              </a:ext>
            </a:extLst>
          </p:cNvPr>
          <p:cNvSpPr>
            <a:spLocks noGrp="1"/>
          </p:cNvSpPr>
          <p:nvPr>
            <p:ph type="dt" sz="half" idx="2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879911E2-3D79-4D57-A4A5-99B310315A3A}"/>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12" name="Text Placeholder 96">
            <a:extLst>
              <a:ext uri="{FF2B5EF4-FFF2-40B4-BE49-F238E27FC236}">
                <a16:creationId xmlns:a16="http://schemas.microsoft.com/office/drawing/2014/main" id="{3693997A-5C93-43A3-8084-D3D97075252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573269673"/>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guide id="3" pos="2593" userDrawn="1">
          <p15:clr>
            <a:srgbClr val="A4A3A4"/>
          </p15:clr>
        </p15:guide>
        <p15:guide id="4" pos="2661" userDrawn="1">
          <p15:clr>
            <a:srgbClr val="A4A3A4"/>
          </p15:clr>
        </p15:guide>
        <p15:guide id="5" pos="5019" userDrawn="1">
          <p15:clr>
            <a:srgbClr val="A4A3A4"/>
          </p15:clr>
        </p15:guide>
        <p15:guide id="6" pos="5087"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n Heading List">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407988" y="2559050"/>
            <a:ext cx="2771024" cy="2876550"/>
          </a:xfrm>
          <a:noFill/>
          <a:ln>
            <a:solidFill>
              <a:schemeClr val="accent1"/>
            </a:solidFill>
          </a:ln>
        </p:spPr>
        <p:txBody>
          <a:bodyPr lIns="180000" tIns="180000" rIns="180000" bIns="180000">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15" name="Text Placeholder 14">
            <a:extLst>
              <a:ext uri="{FF2B5EF4-FFF2-40B4-BE49-F238E27FC236}">
                <a16:creationId xmlns:a16="http://schemas.microsoft.com/office/drawing/2014/main" id="{2CAD35DC-4ECF-4C00-A17E-91E10762897F}"/>
              </a:ext>
            </a:extLst>
          </p:cNvPr>
          <p:cNvSpPr>
            <a:spLocks noGrp="1"/>
          </p:cNvSpPr>
          <p:nvPr>
            <p:ph type="body" sz="quarter" idx="13" hasCustomPrompt="1"/>
          </p:nvPr>
        </p:nvSpPr>
        <p:spPr>
          <a:xfrm>
            <a:off x="408739" y="1741713"/>
            <a:ext cx="2771024" cy="817200"/>
          </a:xfrm>
          <a:solidFill>
            <a:schemeClr val="accent1"/>
          </a:solidFill>
          <a:ln>
            <a:solidFill>
              <a:schemeClr val="accent1"/>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hasCustomPrompt="1"/>
          </p:nvPr>
        </p:nvSpPr>
        <p:spPr>
          <a:xfrm>
            <a:off x="3286961" y="2559050"/>
            <a:ext cx="2771024" cy="2876550"/>
          </a:xfrm>
          <a:noFill/>
          <a:ln>
            <a:solidFill>
              <a:schemeClr val="tx2"/>
            </a:solidFill>
          </a:ln>
        </p:spPr>
        <p:txBody>
          <a:bodyPr lIns="180000" tIns="180000" rIns="180000" bIns="180000">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0" name="Text Placeholder 14">
            <a:extLst>
              <a:ext uri="{FF2B5EF4-FFF2-40B4-BE49-F238E27FC236}">
                <a16:creationId xmlns:a16="http://schemas.microsoft.com/office/drawing/2014/main" id="{A536223E-63F7-4E44-BC93-B6626BCFEB33}"/>
              </a:ext>
            </a:extLst>
          </p:cNvPr>
          <p:cNvSpPr>
            <a:spLocks noGrp="1"/>
          </p:cNvSpPr>
          <p:nvPr>
            <p:ph type="body" sz="quarter" idx="17" hasCustomPrompt="1"/>
          </p:nvPr>
        </p:nvSpPr>
        <p:spPr>
          <a:xfrm>
            <a:off x="3287712" y="1741713"/>
            <a:ext cx="2771024" cy="817200"/>
          </a:xfrm>
          <a:solidFill>
            <a:schemeClr val="tx2"/>
          </a:solidFill>
          <a:ln>
            <a:solidFill>
              <a:schemeClr val="tx2"/>
            </a:solidFill>
          </a:ln>
        </p:spPr>
        <p:txBody>
          <a:bodyPr lIns="180000" rIns="180000" anchor="ctr" anchorCtr="0">
            <a:noAutofit/>
          </a:bodyPr>
          <a:lstStyle>
            <a:lvl1pPr marL="0" indent="0">
              <a:lnSpc>
                <a:spcPct val="100000"/>
              </a:lnSpc>
              <a:buNone/>
              <a:defRPr b="1">
                <a:solidFill>
                  <a:schemeClr val="bg1"/>
                </a:solidFill>
              </a:defRPr>
            </a:lvl1pPr>
            <a:lvl2pPr marL="0" indent="0">
              <a:buNone/>
              <a:defRPr/>
            </a:lvl2pPr>
          </a:lstStyle>
          <a:p>
            <a:pPr lvl="0"/>
            <a:r>
              <a:rPr lang="en-US" dirty="0"/>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hasCustomPrompt="1"/>
          </p:nvPr>
        </p:nvSpPr>
        <p:spPr>
          <a:xfrm>
            <a:off x="6132516" y="2559050"/>
            <a:ext cx="2771022" cy="2876550"/>
          </a:xfrm>
          <a:noFill/>
          <a:ln>
            <a:solidFill>
              <a:schemeClr val="accent6"/>
            </a:solidFill>
          </a:ln>
        </p:spPr>
        <p:txBody>
          <a:bodyPr lIns="180000" tIns="180000" rIns="180000" bIns="180000">
            <a:noAutofit/>
          </a:bodyPr>
          <a:lstStyle>
            <a:lvl1pPr>
              <a:lnSpc>
                <a:spcPct val="100000"/>
              </a:lnSpc>
              <a:defRPr>
                <a:solidFill>
                  <a:schemeClr val="tx1"/>
                </a:solidFill>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US" dirty="0"/>
              <a:t>Click to add text</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2" name="Text Placeholder 14">
            <a:extLst>
              <a:ext uri="{FF2B5EF4-FFF2-40B4-BE49-F238E27FC236}">
                <a16:creationId xmlns:a16="http://schemas.microsoft.com/office/drawing/2014/main" id="{489FFBF6-0D3D-4034-B412-EABCE7228008}"/>
              </a:ext>
            </a:extLst>
          </p:cNvPr>
          <p:cNvSpPr>
            <a:spLocks noGrp="1"/>
          </p:cNvSpPr>
          <p:nvPr>
            <p:ph type="body" sz="quarter" idx="19" hasCustomPrompt="1"/>
          </p:nvPr>
        </p:nvSpPr>
        <p:spPr>
          <a:xfrm>
            <a:off x="6133267" y="1741713"/>
            <a:ext cx="2771022" cy="817200"/>
          </a:xfrm>
          <a:solidFill>
            <a:schemeClr val="accent6"/>
          </a:solidFill>
          <a:ln>
            <a:solidFill>
              <a:schemeClr val="accent6"/>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dirty="0"/>
              <a:t>Click to add heading</a:t>
            </a:r>
          </a:p>
        </p:txBody>
      </p:sp>
      <p:sp>
        <p:nvSpPr>
          <p:cNvPr id="23" name="Text Placeholder 17">
            <a:extLst>
              <a:ext uri="{FF2B5EF4-FFF2-40B4-BE49-F238E27FC236}">
                <a16:creationId xmlns:a16="http://schemas.microsoft.com/office/drawing/2014/main" id="{07483DBB-6AB3-44E8-B476-D691A6DD7796}"/>
              </a:ext>
            </a:extLst>
          </p:cNvPr>
          <p:cNvSpPr>
            <a:spLocks noGrp="1"/>
          </p:cNvSpPr>
          <p:nvPr>
            <p:ph type="body" sz="quarter" idx="20" hasCustomPrompt="1"/>
          </p:nvPr>
        </p:nvSpPr>
        <p:spPr>
          <a:xfrm>
            <a:off x="9011486" y="2559050"/>
            <a:ext cx="2771023" cy="2876550"/>
          </a:xfrm>
          <a:noFill/>
          <a:ln>
            <a:solidFill>
              <a:schemeClr val="accent5"/>
            </a:solidFill>
          </a:ln>
        </p:spPr>
        <p:txBody>
          <a:bodyPr lIns="180000" tIns="180000" rIns="180000" bIns="180000">
            <a:noAutofit/>
          </a:bodyPr>
          <a:lstStyle>
            <a:lvl1pPr>
              <a:lnSpc>
                <a:spcPct val="100000"/>
              </a:lnSpc>
              <a:defRPr>
                <a:solidFill>
                  <a:schemeClr val="tx1"/>
                </a:solidFill>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solidFill>
                  <a:schemeClr val="tx1"/>
                </a:solidFill>
              </a:defRPr>
            </a:lvl5pPr>
          </a:lstStyle>
          <a:p>
            <a:pPr lvl="0"/>
            <a:r>
              <a:rPr lang="en-US" dirty="0"/>
              <a:t>Click to add text</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4" name="Text Placeholder 14">
            <a:extLst>
              <a:ext uri="{FF2B5EF4-FFF2-40B4-BE49-F238E27FC236}">
                <a16:creationId xmlns:a16="http://schemas.microsoft.com/office/drawing/2014/main" id="{794F06B4-05CB-4425-B43C-90CDB77D4DCD}"/>
              </a:ext>
            </a:extLst>
          </p:cNvPr>
          <p:cNvSpPr>
            <a:spLocks noGrp="1"/>
          </p:cNvSpPr>
          <p:nvPr>
            <p:ph type="body" sz="quarter" idx="21" hasCustomPrompt="1"/>
          </p:nvPr>
        </p:nvSpPr>
        <p:spPr>
          <a:xfrm>
            <a:off x="9012237" y="1741713"/>
            <a:ext cx="2771023" cy="817200"/>
          </a:xfrm>
          <a:solidFill>
            <a:schemeClr val="accent5"/>
          </a:solidFill>
          <a:ln>
            <a:solidFill>
              <a:schemeClr val="accent5"/>
            </a:solidFill>
          </a:ln>
        </p:spPr>
        <p:txBody>
          <a:bodyPr lIns="180000" rIns="180000" anchor="ctr" anchorCtr="0">
            <a:noAutofit/>
          </a:bodyPr>
          <a:lstStyle>
            <a:lvl1pPr marL="0" indent="0">
              <a:lnSpc>
                <a:spcPct val="100000"/>
              </a:lnSpc>
              <a:buNone/>
              <a:defRPr b="1">
                <a:solidFill>
                  <a:schemeClr val="tx1"/>
                </a:solidFill>
              </a:defRPr>
            </a:lvl1pPr>
            <a:lvl2pPr marL="0" indent="0">
              <a:buNone/>
              <a:defRPr/>
            </a:lvl2pPr>
          </a:lstStyle>
          <a:p>
            <a:pPr lvl="0"/>
            <a:r>
              <a:rPr lang="en-US" dirty="0"/>
              <a:t>Click to add heading</a:t>
            </a:r>
          </a:p>
        </p:txBody>
      </p:sp>
      <p:sp>
        <p:nvSpPr>
          <p:cNvPr id="8" name="Date Placeholder 7">
            <a:extLst>
              <a:ext uri="{FF2B5EF4-FFF2-40B4-BE49-F238E27FC236}">
                <a16:creationId xmlns:a16="http://schemas.microsoft.com/office/drawing/2014/main" id="{5FDF1C59-75D3-4D44-AA6A-CE846344781C}"/>
              </a:ext>
            </a:extLst>
          </p:cNvPr>
          <p:cNvSpPr>
            <a:spLocks noGrp="1"/>
          </p:cNvSpPr>
          <p:nvPr>
            <p:ph type="dt" sz="half" idx="22"/>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507ABD0A-0B79-498A-8135-71083AB527F3}"/>
              </a:ext>
            </a:extLst>
          </p:cNvPr>
          <p:cNvSpPr>
            <a:spLocks noGrp="1"/>
          </p:cNvSpPr>
          <p:nvPr>
            <p:ph type="sldNum" sz="quarter" idx="24"/>
          </p:nvPr>
        </p:nvSpPr>
        <p:spPr/>
        <p:txBody>
          <a:bodyPr/>
          <a:lstStyle>
            <a:lvl1pPr>
              <a:lnSpc>
                <a:spcPct val="100000"/>
              </a:lnSpc>
              <a:defRPr/>
            </a:lvl1pPr>
          </a:lstStyle>
          <a:p>
            <a:fld id="{F8E47D07-9D1E-4FE9-B31A-2F5863681021}" type="slidenum">
              <a:rPr lang="en-GB" smtClean="0"/>
              <a:pPr/>
              <a:t>‹N°›</a:t>
            </a:fld>
            <a:endParaRPr lang="en-GB"/>
          </a:p>
        </p:txBody>
      </p:sp>
      <p:sp>
        <p:nvSpPr>
          <p:cNvPr id="14" name="Text Placeholder 96">
            <a:extLst>
              <a:ext uri="{FF2B5EF4-FFF2-40B4-BE49-F238E27FC236}">
                <a16:creationId xmlns:a16="http://schemas.microsoft.com/office/drawing/2014/main" id="{C19B5F97-DA6F-4D23-91EB-F783A1590A4A}"/>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202849257"/>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guide id="3" pos="2003" userDrawn="1">
          <p15:clr>
            <a:srgbClr val="A4A3A4"/>
          </p15:clr>
        </p15:guide>
        <p15:guide id="4" pos="2071" userDrawn="1">
          <p15:clr>
            <a:srgbClr val="A4A3A4"/>
          </p15:clr>
        </p15:guide>
        <p15:guide id="5" pos="5677" userDrawn="1">
          <p15:clr>
            <a:srgbClr val="A4A3A4"/>
          </p15:clr>
        </p15:guide>
        <p15:guide id="6" pos="5609" userDrawn="1">
          <p15:clr>
            <a:srgbClr val="A4A3A4"/>
          </p15:clr>
        </p15:guide>
        <p15:guide id="7" pos="3817" userDrawn="1">
          <p15:clr>
            <a:srgbClr val="A4A3A4"/>
          </p15:clr>
        </p15:guide>
        <p15:guide id="8" pos="3863"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3" name="DO NOT DELETE (BRANDIN)">
            <a:extLst>
              <a:ext uri="{FF2B5EF4-FFF2-40B4-BE49-F238E27FC236}">
                <a16:creationId xmlns:a16="http://schemas.microsoft.com/office/drawing/2014/main" id="{2119DE88-5040-46B6-A93C-EC08F4730030}"/>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3035947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Image in Len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1AE185-7FED-44AB-A9D9-33D6BC5FBBAD}"/>
              </a:ext>
            </a:extLst>
          </p:cNvPr>
          <p:cNvSpPr>
            <a:spLocks noGrp="1"/>
          </p:cNvSpPr>
          <p:nvPr>
            <p:ph type="pic" sz="quarter" idx="20" hasCustomPrompt="1"/>
          </p:nvPr>
        </p:nvSpPr>
        <p:spPr>
          <a:xfrm>
            <a:off x="6096001" y="1"/>
            <a:ext cx="6096001" cy="5693399"/>
          </a:xfrm>
          <a:custGeom>
            <a:avLst/>
            <a:gdLst>
              <a:gd name="connsiteX0" fmla="*/ 613929 w 6096001"/>
              <a:gd name="connsiteY0" fmla="*/ 0 h 5693399"/>
              <a:gd name="connsiteX1" fmla="*/ 6096001 w 6096001"/>
              <a:gd name="connsiteY1" fmla="*/ 0 h 5693399"/>
              <a:gd name="connsiteX2" fmla="*/ 6096001 w 6096001"/>
              <a:gd name="connsiteY2" fmla="*/ 4764882 h 5693399"/>
              <a:gd name="connsiteX3" fmla="*/ 5995011 w 6096001"/>
              <a:gd name="connsiteY3" fmla="*/ 4856669 h 5693399"/>
              <a:gd name="connsiteX4" fmla="*/ 3664224 w 6096001"/>
              <a:gd name="connsiteY4" fmla="*/ 5693399 h 5693399"/>
              <a:gd name="connsiteX5" fmla="*/ 0 w 6096001"/>
              <a:gd name="connsiteY5" fmla="*/ 2029175 h 5693399"/>
              <a:gd name="connsiteX6" fmla="*/ 442252 w 6096001"/>
              <a:gd name="connsiteY6" fmla="*/ 282588 h 56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5693399">
                <a:moveTo>
                  <a:pt x="613929" y="0"/>
                </a:moveTo>
                <a:lnTo>
                  <a:pt x="6096001" y="0"/>
                </a:lnTo>
                <a:lnTo>
                  <a:pt x="6096001" y="4764882"/>
                </a:lnTo>
                <a:lnTo>
                  <a:pt x="5995011" y="4856669"/>
                </a:lnTo>
                <a:cubicBezTo>
                  <a:pt x="5361617" y="5379392"/>
                  <a:pt x="4549591" y="5693399"/>
                  <a:pt x="3664224" y="5693399"/>
                </a:cubicBezTo>
                <a:cubicBezTo>
                  <a:pt x="1640529" y="5693399"/>
                  <a:pt x="0" y="4052870"/>
                  <a:pt x="0" y="2029175"/>
                </a:cubicBezTo>
                <a:cubicBezTo>
                  <a:pt x="0" y="1396770"/>
                  <a:pt x="160208" y="801784"/>
                  <a:pt x="442252" y="282588"/>
                </a:cubicBezTo>
                <a:close/>
              </a:path>
            </a:pathLst>
          </a:custGeom>
          <a:solidFill>
            <a:schemeClr val="accent1"/>
          </a:solidFill>
        </p:spPr>
        <p:txBody>
          <a:bodyPr wrap="square" lIns="396000" tIns="432000" rIns="252000" bIns="648000" anchor="ctr" anchorCtr="0">
            <a:noAutofit/>
          </a:bodyPr>
          <a:lstStyle>
            <a:lvl1pPr marL="0" indent="0" algn="ctr">
              <a:lnSpc>
                <a:spcPct val="100000"/>
              </a:lnSpc>
              <a:buNone/>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file from your computer.</a:t>
            </a:r>
            <a:br>
              <a:rPr lang="en-US" dirty="0"/>
            </a:br>
            <a:br>
              <a:rPr lang="en-US" dirty="0"/>
            </a:br>
            <a:br>
              <a:rPr lang="en-US" dirty="0"/>
            </a:br>
            <a:br>
              <a:rPr lang="en-US" dirty="0"/>
            </a:br>
            <a:r>
              <a:rPr lang="en-US" dirty="0"/>
              <a:t> Your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404812"/>
            <a:ext cx="5630862" cy="1007427"/>
          </a:xfrm>
        </p:spPr>
        <p:txBody>
          <a:bodyPr anchor="b" anchorCtr="0"/>
          <a:lstStyle>
            <a:lvl1pPr>
              <a:lnSpc>
                <a:spcPct val="100000"/>
              </a:lnSpc>
              <a:defRPr/>
            </a:lvl1pPr>
          </a:lstStyle>
          <a:p>
            <a:r>
              <a:rPr lang="en-US" dirty="0"/>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12" name="Text Placeholder 11">
            <a:extLst>
              <a:ext uri="{FF2B5EF4-FFF2-40B4-BE49-F238E27FC236}">
                <a16:creationId xmlns:a16="http://schemas.microsoft.com/office/drawing/2014/main" id="{6F9CD076-13C6-4629-A44D-60CE2274E081}"/>
              </a:ext>
            </a:extLst>
          </p:cNvPr>
          <p:cNvSpPr>
            <a:spLocks noGrp="1"/>
          </p:cNvSpPr>
          <p:nvPr>
            <p:ph type="body" sz="quarter" idx="16" hasCustomPrompt="1"/>
          </p:nvPr>
        </p:nvSpPr>
        <p:spPr>
          <a:xfrm>
            <a:off x="407987" y="1741714"/>
            <a:ext cx="5630863" cy="765175"/>
          </a:xfrm>
          <a:prstGeom prst="rect">
            <a:avLst/>
          </a:prstGeom>
        </p:spPr>
        <p:txBody>
          <a:bodyPr anchor="b" anchorCtr="0"/>
          <a:lstStyle>
            <a:lvl1pPr marL="0" indent="0">
              <a:lnSpc>
                <a:spcPct val="100000"/>
              </a:lnSpc>
              <a:buNone/>
              <a:defRPr b="1">
                <a:solidFill>
                  <a:schemeClr val="accent1"/>
                </a:solidFill>
              </a:defRPr>
            </a:lvl1pPr>
            <a:lvl2pPr marL="0" indent="0">
              <a:buNone/>
              <a:defRPr/>
            </a:lvl2pPr>
          </a:lstStyle>
          <a:p>
            <a:pPr lvl="0"/>
            <a:r>
              <a:rPr lang="en-US" dirty="0"/>
              <a:t>Click to add heading</a:t>
            </a:r>
          </a:p>
        </p:txBody>
      </p:sp>
      <p:sp>
        <p:nvSpPr>
          <p:cNvPr id="4" name="Content Placeholder 3">
            <a:extLst>
              <a:ext uri="{FF2B5EF4-FFF2-40B4-BE49-F238E27FC236}">
                <a16:creationId xmlns:a16="http://schemas.microsoft.com/office/drawing/2014/main" id="{48A40151-B82D-47EF-9056-B4BE571D3090}"/>
              </a:ext>
            </a:extLst>
          </p:cNvPr>
          <p:cNvSpPr>
            <a:spLocks noGrp="1"/>
          </p:cNvSpPr>
          <p:nvPr>
            <p:ph sz="quarter" idx="19" hasCustomPrompt="1"/>
          </p:nvPr>
        </p:nvSpPr>
        <p:spPr>
          <a:xfrm>
            <a:off x="407987" y="2570163"/>
            <a:ext cx="5630862" cy="3438107"/>
          </a:xfrm>
          <a:prstGeom prst="rect">
            <a:avLst/>
          </a:prstGeom>
        </p:spPr>
        <p:txBody>
          <a:bodyPr/>
          <a:lstStyle>
            <a:lvl1pPr>
              <a:lnSpc>
                <a:spcPct val="100000"/>
              </a:lnSpc>
              <a:defRPr/>
            </a:lvl1pPr>
            <a:lvl2pPr marL="630900" indent="-342900">
              <a:lnSpc>
                <a:spcPct val="100000"/>
              </a:lnSpc>
              <a:defRPr lang="en-US" sz="2400" kern="120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9" name="Text Placeholder 96">
            <a:extLst>
              <a:ext uri="{FF2B5EF4-FFF2-40B4-BE49-F238E27FC236}">
                <a16:creationId xmlns:a16="http://schemas.microsoft.com/office/drawing/2014/main" id="{416731F4-F189-4DCC-AB0D-BFCE5BE61915}"/>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270398431"/>
      </p:ext>
    </p:extLst>
  </p:cSld>
  <p:clrMapOvr>
    <a:masterClrMapping/>
  </p:clrMapOvr>
  <p:extLst>
    <p:ext uri="{DCECCB84-F9BA-43D5-87BE-67443E8EF086}">
      <p15:sldGuideLst xmlns:p15="http://schemas.microsoft.com/office/powerpoint/2012/main">
        <p15:guide id="5" pos="3804">
          <p15:clr>
            <a:srgbClr val="A4A3A4"/>
          </p15:clr>
        </p15:guide>
        <p15:guide id="6" pos="386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and Image in Le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716357"/>
            <a:ext cx="5630862" cy="553998"/>
          </a:xfrm>
        </p:spPr>
        <p:txBody>
          <a:bodyPr anchor="b" anchorCtr="0">
            <a:spAutoFit/>
          </a:bodyPr>
          <a:lstStyle>
            <a:lvl1pPr>
              <a:lnSpc>
                <a:spcPct val="100000"/>
              </a:lnSpc>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24" name="Content Placeholder 3">
            <a:extLst>
              <a:ext uri="{FF2B5EF4-FFF2-40B4-BE49-F238E27FC236}">
                <a16:creationId xmlns:a16="http://schemas.microsoft.com/office/drawing/2014/main" id="{F0F231B6-1649-4FC7-9870-6F8BBC76458E}"/>
              </a:ext>
            </a:extLst>
          </p:cNvPr>
          <p:cNvSpPr>
            <a:spLocks noGrp="1"/>
          </p:cNvSpPr>
          <p:nvPr>
            <p:ph sz="quarter" idx="22" hasCustomPrompt="1"/>
          </p:nvPr>
        </p:nvSpPr>
        <p:spPr>
          <a:xfrm>
            <a:off x="6153150" y="3688079"/>
            <a:ext cx="5630863" cy="2341245"/>
          </a:xfrm>
          <a:prstGeom prst="rect">
            <a:avLst/>
          </a:prstGeom>
        </p:spPr>
        <p:txBody>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5" name="Content Placeholder 3">
            <a:extLst>
              <a:ext uri="{FF2B5EF4-FFF2-40B4-BE49-F238E27FC236}">
                <a16:creationId xmlns:a16="http://schemas.microsoft.com/office/drawing/2014/main" id="{D9E6E49B-9844-4F9B-9E49-C493B4AAE6D5}"/>
              </a:ext>
            </a:extLst>
          </p:cNvPr>
          <p:cNvSpPr>
            <a:spLocks noGrp="1"/>
          </p:cNvSpPr>
          <p:nvPr>
            <p:ph sz="quarter" idx="23" hasCustomPrompt="1"/>
          </p:nvPr>
        </p:nvSpPr>
        <p:spPr>
          <a:xfrm>
            <a:off x="407988" y="3688079"/>
            <a:ext cx="5630862" cy="2341245"/>
          </a:xfrm>
          <a:prstGeom prst="rect">
            <a:avLst/>
          </a:prstGeom>
        </p:spPr>
        <p:txBody>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17" name="Picture Placeholder 16">
            <a:extLst>
              <a:ext uri="{FF2B5EF4-FFF2-40B4-BE49-F238E27FC236}">
                <a16:creationId xmlns:a16="http://schemas.microsoft.com/office/drawing/2014/main" id="{D88EB634-77D7-4CDB-AE88-62FA9FC51B33}"/>
              </a:ext>
            </a:extLst>
          </p:cNvPr>
          <p:cNvSpPr>
            <a:spLocks noGrp="1"/>
          </p:cNvSpPr>
          <p:nvPr>
            <p:ph type="pic" sz="quarter" idx="20" hasCustomPrompt="1"/>
          </p:nvPr>
        </p:nvSpPr>
        <p:spPr>
          <a:xfrm>
            <a:off x="6873240" y="1"/>
            <a:ext cx="5318760" cy="3552079"/>
          </a:xfrm>
          <a:custGeom>
            <a:avLst/>
            <a:gdLst>
              <a:gd name="connsiteX0" fmla="*/ 20727 w 5318760"/>
              <a:gd name="connsiteY0" fmla="*/ 0 h 3552079"/>
              <a:gd name="connsiteX1" fmla="*/ 5318760 w 5318760"/>
              <a:gd name="connsiteY1" fmla="*/ 0 h 3552079"/>
              <a:gd name="connsiteX2" fmla="*/ 5318760 w 5318760"/>
              <a:gd name="connsiteY2" fmla="*/ 2741950 h 3552079"/>
              <a:gd name="connsiteX3" fmla="*/ 5230648 w 5318760"/>
              <a:gd name="connsiteY3" fmla="*/ 2822032 h 3552079"/>
              <a:gd name="connsiteX4" fmla="*/ 3197036 w 5318760"/>
              <a:gd name="connsiteY4" fmla="*/ 3552079 h 3552079"/>
              <a:gd name="connsiteX5" fmla="*/ 0 w 5318760"/>
              <a:gd name="connsiteY5" fmla="*/ 355043 h 3552079"/>
              <a:gd name="connsiteX6" fmla="*/ 6487 w 5318760"/>
              <a:gd name="connsiteY6" fmla="*/ 149723 h 355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8760" h="3552079">
                <a:moveTo>
                  <a:pt x="20727" y="0"/>
                </a:moveTo>
                <a:lnTo>
                  <a:pt x="5318760" y="0"/>
                </a:lnTo>
                <a:lnTo>
                  <a:pt x="5318760" y="2741950"/>
                </a:lnTo>
                <a:lnTo>
                  <a:pt x="5230648" y="2822032"/>
                </a:lnTo>
                <a:cubicBezTo>
                  <a:pt x="4678012" y="3278108"/>
                  <a:pt x="3969519" y="3552079"/>
                  <a:pt x="3197036" y="3552079"/>
                </a:cubicBezTo>
                <a:cubicBezTo>
                  <a:pt x="1431362" y="3552079"/>
                  <a:pt x="0" y="2120717"/>
                  <a:pt x="0" y="355043"/>
                </a:cubicBezTo>
                <a:cubicBezTo>
                  <a:pt x="0" y="286071"/>
                  <a:pt x="2184" y="217610"/>
                  <a:pt x="6487" y="149723"/>
                </a:cubicBezTo>
                <a:close/>
              </a:path>
            </a:pathLst>
          </a:custGeom>
          <a:solidFill>
            <a:schemeClr val="accent1"/>
          </a:solidFill>
        </p:spPr>
        <p:txBody>
          <a:bodyPr wrap="square" lIns="396000" tIns="0" rIns="252000" bIns="180000" anchor="ctr" anchorCtr="0">
            <a:noAutofit/>
          </a:bodyPr>
          <a:lstStyle>
            <a:lvl1pPr marL="0" indent="0" algn="ctr">
              <a:lnSpc>
                <a:spcPct val="100000"/>
              </a:lnSpc>
              <a:buNone/>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file from your computer.</a:t>
            </a:r>
            <a:br>
              <a:rPr lang="en-US" dirty="0"/>
            </a:br>
            <a:br>
              <a:rPr lang="en-US" dirty="0"/>
            </a:br>
            <a:r>
              <a:rPr lang="en-US" dirty="0"/>
              <a:t> Your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9" name="Text Placeholder 96">
            <a:extLst>
              <a:ext uri="{FF2B5EF4-FFF2-40B4-BE49-F238E27FC236}">
                <a16:creationId xmlns:a16="http://schemas.microsoft.com/office/drawing/2014/main" id="{08596668-B452-4684-9114-FD6480173A59}"/>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233158680"/>
      </p:ext>
    </p:extLst>
  </p:cSld>
  <p:clrMapOvr>
    <a:masterClrMapping/>
  </p:clrMapOvr>
  <p:extLst>
    <p:ext uri="{DCECCB84-F9BA-43D5-87BE-67443E8EF086}">
      <p15:sldGuideLst xmlns:p15="http://schemas.microsoft.com/office/powerpoint/2012/main">
        <p15:guide id="5" pos="3804">
          <p15:clr>
            <a:srgbClr val="A4A3A4"/>
          </p15:clr>
        </p15:guide>
        <p15:guide id="6" pos="3876">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and Image in Le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716357"/>
            <a:ext cx="5630862" cy="553998"/>
          </a:xfrm>
        </p:spPr>
        <p:txBody>
          <a:bodyPr anchor="b" anchorCtr="0">
            <a:spAutoFit/>
          </a:bodyPr>
          <a:lstStyle>
            <a:lvl1pPr>
              <a:lnSpc>
                <a:spcPct val="100000"/>
              </a:lnSpc>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23" name="Content Placeholder 3">
            <a:extLst>
              <a:ext uri="{FF2B5EF4-FFF2-40B4-BE49-F238E27FC236}">
                <a16:creationId xmlns:a16="http://schemas.microsoft.com/office/drawing/2014/main" id="{3959B661-E0AC-460F-8B80-1D7A0DE584D0}"/>
              </a:ext>
            </a:extLst>
          </p:cNvPr>
          <p:cNvSpPr>
            <a:spLocks noGrp="1"/>
          </p:cNvSpPr>
          <p:nvPr>
            <p:ph sz="quarter" idx="21" hasCustomPrompt="1"/>
          </p:nvPr>
        </p:nvSpPr>
        <p:spPr>
          <a:xfrm>
            <a:off x="4243391" y="3688079"/>
            <a:ext cx="3708397" cy="2341245"/>
          </a:xfrm>
          <a:prstGeom prst="rect">
            <a:avLst/>
          </a:prstGeom>
        </p:spPr>
        <p:txBody>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4" name="Content Placeholder 3">
            <a:extLst>
              <a:ext uri="{FF2B5EF4-FFF2-40B4-BE49-F238E27FC236}">
                <a16:creationId xmlns:a16="http://schemas.microsoft.com/office/drawing/2014/main" id="{F0F231B6-1649-4FC7-9870-6F8BBC76458E}"/>
              </a:ext>
            </a:extLst>
          </p:cNvPr>
          <p:cNvSpPr>
            <a:spLocks noGrp="1"/>
          </p:cNvSpPr>
          <p:nvPr>
            <p:ph sz="quarter" idx="22" hasCustomPrompt="1"/>
          </p:nvPr>
        </p:nvSpPr>
        <p:spPr>
          <a:xfrm>
            <a:off x="407988" y="3688079"/>
            <a:ext cx="3714750" cy="2341245"/>
          </a:xfrm>
          <a:prstGeom prst="rect">
            <a:avLst/>
          </a:prstGeom>
        </p:spPr>
        <p:txBody>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25" name="Content Placeholder 3">
            <a:extLst>
              <a:ext uri="{FF2B5EF4-FFF2-40B4-BE49-F238E27FC236}">
                <a16:creationId xmlns:a16="http://schemas.microsoft.com/office/drawing/2014/main" id="{D9E6E49B-9844-4F9B-9E49-C493B4AAE6D5}"/>
              </a:ext>
            </a:extLst>
          </p:cNvPr>
          <p:cNvSpPr>
            <a:spLocks noGrp="1"/>
          </p:cNvSpPr>
          <p:nvPr>
            <p:ph sz="quarter" idx="23" hasCustomPrompt="1"/>
          </p:nvPr>
        </p:nvSpPr>
        <p:spPr>
          <a:xfrm>
            <a:off x="8072441" y="3688079"/>
            <a:ext cx="3716337" cy="2341245"/>
          </a:xfrm>
          <a:prstGeom prst="rect">
            <a:avLst/>
          </a:prstGeom>
        </p:spPr>
        <p:txBody>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17" name="Picture Placeholder 16">
            <a:extLst>
              <a:ext uri="{FF2B5EF4-FFF2-40B4-BE49-F238E27FC236}">
                <a16:creationId xmlns:a16="http://schemas.microsoft.com/office/drawing/2014/main" id="{D88EB634-77D7-4CDB-AE88-62FA9FC51B33}"/>
              </a:ext>
            </a:extLst>
          </p:cNvPr>
          <p:cNvSpPr>
            <a:spLocks noGrp="1"/>
          </p:cNvSpPr>
          <p:nvPr>
            <p:ph type="pic" sz="quarter" idx="20" hasCustomPrompt="1"/>
          </p:nvPr>
        </p:nvSpPr>
        <p:spPr>
          <a:xfrm>
            <a:off x="6873240" y="1"/>
            <a:ext cx="5318760" cy="3552079"/>
          </a:xfrm>
          <a:custGeom>
            <a:avLst/>
            <a:gdLst>
              <a:gd name="connsiteX0" fmla="*/ 20727 w 5318760"/>
              <a:gd name="connsiteY0" fmla="*/ 0 h 3552079"/>
              <a:gd name="connsiteX1" fmla="*/ 5318760 w 5318760"/>
              <a:gd name="connsiteY1" fmla="*/ 0 h 3552079"/>
              <a:gd name="connsiteX2" fmla="*/ 5318760 w 5318760"/>
              <a:gd name="connsiteY2" fmla="*/ 2741950 h 3552079"/>
              <a:gd name="connsiteX3" fmla="*/ 5230648 w 5318760"/>
              <a:gd name="connsiteY3" fmla="*/ 2822032 h 3552079"/>
              <a:gd name="connsiteX4" fmla="*/ 3197036 w 5318760"/>
              <a:gd name="connsiteY4" fmla="*/ 3552079 h 3552079"/>
              <a:gd name="connsiteX5" fmla="*/ 0 w 5318760"/>
              <a:gd name="connsiteY5" fmla="*/ 355043 h 3552079"/>
              <a:gd name="connsiteX6" fmla="*/ 6487 w 5318760"/>
              <a:gd name="connsiteY6" fmla="*/ 149723 h 355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8760" h="3552079">
                <a:moveTo>
                  <a:pt x="20727" y="0"/>
                </a:moveTo>
                <a:lnTo>
                  <a:pt x="5318760" y="0"/>
                </a:lnTo>
                <a:lnTo>
                  <a:pt x="5318760" y="2741950"/>
                </a:lnTo>
                <a:lnTo>
                  <a:pt x="5230648" y="2822032"/>
                </a:lnTo>
                <a:cubicBezTo>
                  <a:pt x="4678012" y="3278108"/>
                  <a:pt x="3969519" y="3552079"/>
                  <a:pt x="3197036" y="3552079"/>
                </a:cubicBezTo>
                <a:cubicBezTo>
                  <a:pt x="1431362" y="3552079"/>
                  <a:pt x="0" y="2120717"/>
                  <a:pt x="0" y="355043"/>
                </a:cubicBezTo>
                <a:cubicBezTo>
                  <a:pt x="0" y="286071"/>
                  <a:pt x="2184" y="217610"/>
                  <a:pt x="6487" y="149723"/>
                </a:cubicBezTo>
                <a:close/>
              </a:path>
            </a:pathLst>
          </a:custGeom>
          <a:solidFill>
            <a:schemeClr val="accent1"/>
          </a:solidFill>
        </p:spPr>
        <p:txBody>
          <a:bodyPr wrap="square" lIns="396000" tIns="0" rIns="252000" bIns="180000" anchor="ctr" anchorCtr="0">
            <a:noAutofit/>
          </a:bodyPr>
          <a:lstStyle>
            <a:lvl1pPr marL="0" indent="0" algn="ctr">
              <a:lnSpc>
                <a:spcPct val="100000"/>
              </a:lnSpc>
              <a:buNone/>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file from your computer.</a:t>
            </a:r>
            <a:br>
              <a:rPr lang="en-US" dirty="0"/>
            </a:br>
            <a:br>
              <a:rPr lang="en-US" dirty="0"/>
            </a:br>
            <a:r>
              <a:rPr lang="en-US" dirty="0"/>
              <a:t> Your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0" name="Text Placeholder 96">
            <a:extLst>
              <a:ext uri="{FF2B5EF4-FFF2-40B4-BE49-F238E27FC236}">
                <a16:creationId xmlns:a16="http://schemas.microsoft.com/office/drawing/2014/main" id="{B863F956-22D4-4C3A-A009-E80F1E169DCD}"/>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 </a:t>
            </a:r>
          </a:p>
        </p:txBody>
      </p:sp>
    </p:spTree>
    <p:custDataLst>
      <p:tags r:id="rId1"/>
    </p:custDataLst>
    <p:extLst>
      <p:ext uri="{BB962C8B-B14F-4D97-AF65-F5344CB8AC3E}">
        <p14:creationId xmlns:p14="http://schemas.microsoft.com/office/powerpoint/2010/main" val="1300155121"/>
      </p:ext>
    </p:extLst>
  </p:cSld>
  <p:clrMapOvr>
    <a:masterClrMapping/>
  </p:clrMapOvr>
  <p:extLst>
    <p:ext uri="{DCECCB84-F9BA-43D5-87BE-67443E8EF086}">
      <p15:sldGuideLst xmlns:p15="http://schemas.microsoft.com/office/powerpoint/2012/main">
        <p15:guide id="3" pos="2598">
          <p15:clr>
            <a:srgbClr val="A4A3A4"/>
          </p15:clr>
        </p15:guide>
        <p15:guide id="4" pos="2669">
          <p15:clr>
            <a:srgbClr val="A4A3A4"/>
          </p15:clr>
        </p15:guide>
        <p15:guide id="7" pos="5009">
          <p15:clr>
            <a:srgbClr val="A4A3A4"/>
          </p15:clr>
        </p15:guide>
        <p15:guide id="8" pos="5082">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1878CEE-058E-4CA0-A804-58BE7BD4CE9F}"/>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accent1"/>
          </a:solidFill>
        </p:spPr>
        <p:txBody>
          <a:bodyPr vert="horz" wrap="square" lIns="396000" tIns="612000" rIns="576000" bIns="648000" rtlCol="0" anchor="ctr" anchorCtr="0">
            <a:noAutofit/>
          </a:bodyPr>
          <a:lstStyle>
            <a:lvl1pPr marL="0" indent="0" algn="l">
              <a:lnSpc>
                <a:spcPct val="100000"/>
              </a:lnSpc>
              <a:buNone/>
              <a:defRPr lang="en-US" sz="1600" b="1" dirty="0">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a:t>
            </a:r>
            <a:br>
              <a:rPr lang="en-US" dirty="0"/>
            </a:br>
            <a:r>
              <a:rPr lang="en-US" dirty="0"/>
              <a:t>file from your computer.</a:t>
            </a:r>
            <a:br>
              <a:rPr lang="en-US" dirty="0"/>
            </a:br>
            <a:br>
              <a:rPr lang="en-US" dirty="0"/>
            </a:br>
            <a:br>
              <a:rPr lang="en-US" dirty="0"/>
            </a:br>
            <a:br>
              <a:rPr lang="en-US" dirty="0"/>
            </a:br>
            <a:r>
              <a:rPr lang="en-US" dirty="0"/>
              <a:t>Your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2" name="Title 1">
            <a:extLst>
              <a:ext uri="{FF2B5EF4-FFF2-40B4-BE49-F238E27FC236}">
                <a16:creationId xmlns:a16="http://schemas.microsoft.com/office/drawing/2014/main" id="{F21FB789-D2DE-40CF-B66E-05E9E8302D6B}"/>
              </a:ext>
            </a:extLst>
          </p:cNvPr>
          <p:cNvSpPr>
            <a:spLocks noGrp="1"/>
          </p:cNvSpPr>
          <p:nvPr>
            <p:ph type="title" hasCustomPrompt="1"/>
          </p:nvPr>
        </p:nvSpPr>
        <p:spPr>
          <a:xfrm>
            <a:off x="4499428" y="404812"/>
            <a:ext cx="7284584" cy="1017588"/>
          </a:xfrm>
        </p:spPr>
        <p:txBody>
          <a:bodyPr anchor="b" anchorCtr="0"/>
          <a:lstStyle>
            <a:lvl1pPr>
              <a:lnSpc>
                <a:spcPct val="100000"/>
              </a:lnSpc>
              <a:defRPr/>
            </a:lvl1pPr>
          </a:lstStyle>
          <a:p>
            <a:r>
              <a:rPr lang="en-US"/>
              <a:t>Click to enter title here</a:t>
            </a:r>
          </a:p>
        </p:txBody>
      </p:sp>
      <p:sp>
        <p:nvSpPr>
          <p:cNvPr id="11" name="Content Placeholder 3">
            <a:extLst>
              <a:ext uri="{FF2B5EF4-FFF2-40B4-BE49-F238E27FC236}">
                <a16:creationId xmlns:a16="http://schemas.microsoft.com/office/drawing/2014/main" id="{76875AC1-186F-4F1F-B7EF-24D7150A24FB}"/>
              </a:ext>
            </a:extLst>
          </p:cNvPr>
          <p:cNvSpPr>
            <a:spLocks noGrp="1"/>
          </p:cNvSpPr>
          <p:nvPr>
            <p:ph sz="quarter" idx="19" hasCustomPrompt="1"/>
          </p:nvPr>
        </p:nvSpPr>
        <p:spPr>
          <a:xfrm>
            <a:off x="4499429" y="1557339"/>
            <a:ext cx="7284584" cy="3878262"/>
          </a:xfrm>
          <a:prstGeom prst="rect">
            <a:avLst/>
          </a:prstGeom>
        </p:spPr>
        <p:txBody>
          <a:bodyPr lIns="0" rIns="0"/>
          <a:lstStyle>
            <a:lvl1pPr>
              <a:lnSpc>
                <a:spcPct val="100000"/>
              </a:lnSpc>
              <a:defRPr/>
            </a:lvl1pPr>
            <a:lvl2pPr marL="630900" indent="-342900">
              <a:lnSpc>
                <a:spcPct val="100000"/>
              </a:lnSpc>
              <a:defRPr lang="en-US" sz="2400" kern="120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84B23E2-5E06-49DB-8204-880C851063B7}"/>
              </a:ext>
            </a:extLst>
          </p:cNvPr>
          <p:cNvSpPr>
            <a:spLocks noGrp="1"/>
          </p:cNvSpPr>
          <p:nvPr>
            <p:ph type="dt" sz="half" idx="21"/>
          </p:nvPr>
        </p:nvSpPr>
        <p:spPr/>
        <p:txBody>
          <a:bodyPr/>
          <a:lstStyle>
            <a:lvl1pPr>
              <a:lnSpc>
                <a:spcPct val="100000"/>
              </a:lnSpc>
              <a:defRPr/>
            </a:lvl1pPr>
          </a:lstStyle>
          <a:p>
            <a:endParaRPr lang="en-GB"/>
          </a:p>
        </p:txBody>
      </p:sp>
      <p:sp>
        <p:nvSpPr>
          <p:cNvPr id="8" name="Slide Number Placeholder 7">
            <a:extLst>
              <a:ext uri="{FF2B5EF4-FFF2-40B4-BE49-F238E27FC236}">
                <a16:creationId xmlns:a16="http://schemas.microsoft.com/office/drawing/2014/main" id="{E7097FB9-E2D3-4E4F-B628-163A151D14B3}"/>
              </a:ext>
            </a:extLst>
          </p:cNvPr>
          <p:cNvSpPr>
            <a:spLocks noGrp="1"/>
          </p:cNvSpPr>
          <p:nvPr>
            <p:ph type="sldNum" sz="quarter" idx="23"/>
          </p:nvPr>
        </p:nvSpPr>
        <p:spPr/>
        <p:txBody>
          <a:bodyPr/>
          <a:lstStyle>
            <a:lvl1pPr>
              <a:lnSpc>
                <a:spcPct val="100000"/>
              </a:lnSpc>
              <a:defRPr>
                <a:solidFill>
                  <a:schemeClr val="bg1"/>
                </a:solidFill>
              </a:defRPr>
            </a:lvl1pPr>
          </a:lstStyle>
          <a:p>
            <a:fld id="{F8E47D07-9D1E-4FE9-B31A-2F5863681021}" type="slidenum">
              <a:rPr lang="en-GB" smtClean="0"/>
              <a:pPr/>
              <a:t>‹N°›</a:t>
            </a:fld>
            <a:endParaRPr lang="en-GB"/>
          </a:p>
        </p:txBody>
      </p:sp>
      <p:sp>
        <p:nvSpPr>
          <p:cNvPr id="9" name="Text Placeholder 96">
            <a:extLst>
              <a:ext uri="{FF2B5EF4-FFF2-40B4-BE49-F238E27FC236}">
                <a16:creationId xmlns:a16="http://schemas.microsoft.com/office/drawing/2014/main" id="{1DDC5128-F40F-4587-ABA6-C65DA8D4F347}"/>
              </a:ext>
            </a:extLst>
          </p:cNvPr>
          <p:cNvSpPr>
            <a:spLocks noGrp="1"/>
          </p:cNvSpPr>
          <p:nvPr>
            <p:ph type="body" sz="quarter" idx="111" hasCustomPrompt="1"/>
          </p:nvPr>
        </p:nvSpPr>
        <p:spPr>
          <a:xfrm>
            <a:off x="4475163" y="5435602"/>
            <a:ext cx="7308850" cy="765173"/>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490321546"/>
      </p:ext>
    </p:extLst>
  </p:cSld>
  <p:clrMapOvr>
    <a:masterClrMapping/>
  </p:clrMapOvr>
  <p:extLst>
    <p:ext uri="{DCECCB84-F9BA-43D5-87BE-67443E8EF086}">
      <p15:sldGuideLst xmlns:p15="http://schemas.microsoft.com/office/powerpoint/2012/main">
        <p15:guide id="1" pos="2819" userDrawn="1">
          <p15:clr>
            <a:srgbClr val="A4A3A4"/>
          </p15:clr>
        </p15:guide>
        <p15:guide id="2" orient="horz" pos="890" userDrawn="1">
          <p15:clr>
            <a:srgbClr val="A4A3A4"/>
          </p15:clr>
        </p15:guide>
        <p15:guide id="3" orient="horz" pos="981" userDrawn="1">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AD9F5C2-E3CA-4137-B291-3F738B45F561}"/>
              </a:ext>
            </a:extLst>
          </p:cNvPr>
          <p:cNvSpPr>
            <a:spLocks noGrp="1"/>
          </p:cNvSpPr>
          <p:nvPr>
            <p:ph type="pic" sz="quarter" idx="21" hasCustomPrompt="1"/>
          </p:nvPr>
        </p:nvSpPr>
        <p:spPr>
          <a:xfrm>
            <a:off x="1" y="0"/>
            <a:ext cx="7020377" cy="6858000"/>
          </a:xfrm>
          <a:custGeom>
            <a:avLst/>
            <a:gdLst>
              <a:gd name="connsiteX0" fmla="*/ 0 w 7020377"/>
              <a:gd name="connsiteY0" fmla="*/ 0 h 6858000"/>
              <a:gd name="connsiteX1" fmla="*/ 1524909 w 7020377"/>
              <a:gd name="connsiteY1" fmla="*/ 0 h 6858000"/>
              <a:gd name="connsiteX2" fmla="*/ 2398336 w 7020377"/>
              <a:gd name="connsiteY2" fmla="*/ 0 h 6858000"/>
              <a:gd name="connsiteX3" fmla="*/ 3120570 w 7020377"/>
              <a:gd name="connsiteY3" fmla="*/ 0 h 6858000"/>
              <a:gd name="connsiteX4" fmla="*/ 3181350 w 7020377"/>
              <a:gd name="connsiteY4" fmla="*/ 0 h 6858000"/>
              <a:gd name="connsiteX5" fmla="*/ 3848100 w 7020377"/>
              <a:gd name="connsiteY5" fmla="*/ 0 h 6858000"/>
              <a:gd name="connsiteX6" fmla="*/ 3923245 w 7020377"/>
              <a:gd name="connsiteY6" fmla="*/ 0 h 6858000"/>
              <a:gd name="connsiteX7" fmla="*/ 4203480 w 7020377"/>
              <a:gd name="connsiteY7" fmla="*/ 0 h 6858000"/>
              <a:gd name="connsiteX8" fmla="*/ 4622041 w 7020377"/>
              <a:gd name="connsiteY8" fmla="*/ 0 h 6858000"/>
              <a:gd name="connsiteX9" fmla="*/ 5579686 w 7020377"/>
              <a:gd name="connsiteY9" fmla="*/ 0 h 6858000"/>
              <a:gd name="connsiteX10" fmla="*/ 6246436 w 7020377"/>
              <a:gd name="connsiteY10" fmla="*/ 0 h 6858000"/>
              <a:gd name="connsiteX11" fmla="*/ 6601816 w 7020377"/>
              <a:gd name="connsiteY11" fmla="*/ 0 h 6858000"/>
              <a:gd name="connsiteX12" fmla="*/ 7020377 w 7020377"/>
              <a:gd name="connsiteY12" fmla="*/ 0 h 6858000"/>
              <a:gd name="connsiteX13" fmla="*/ 6889727 w 7020377"/>
              <a:gd name="connsiteY13" fmla="*/ 203795 h 6858000"/>
              <a:gd name="connsiteX14" fmla="*/ 5989261 w 7020377"/>
              <a:gd name="connsiteY14" fmla="*/ 3429000 h 6858000"/>
              <a:gd name="connsiteX15" fmla="*/ 6889727 w 7020377"/>
              <a:gd name="connsiteY15" fmla="*/ 6654205 h 6858000"/>
              <a:gd name="connsiteX16" fmla="*/ 7020377 w 7020377"/>
              <a:gd name="connsiteY16" fmla="*/ 6858000 h 6858000"/>
              <a:gd name="connsiteX17" fmla="*/ 6850790 w 7020377"/>
              <a:gd name="connsiteY17" fmla="*/ 6858000 h 6858000"/>
              <a:gd name="connsiteX18" fmla="*/ 6246436 w 7020377"/>
              <a:gd name="connsiteY18" fmla="*/ 6858000 h 6858000"/>
              <a:gd name="connsiteX19" fmla="*/ 5579686 w 7020377"/>
              <a:gd name="connsiteY19" fmla="*/ 6858000 h 6858000"/>
              <a:gd name="connsiteX20" fmla="*/ 4622041 w 7020377"/>
              <a:gd name="connsiteY20" fmla="*/ 6858000 h 6858000"/>
              <a:gd name="connsiteX21" fmla="*/ 4452454 w 7020377"/>
              <a:gd name="connsiteY21" fmla="*/ 6858000 h 6858000"/>
              <a:gd name="connsiteX22" fmla="*/ 3848100 w 7020377"/>
              <a:gd name="connsiteY22" fmla="*/ 6858000 h 6858000"/>
              <a:gd name="connsiteX23" fmla="*/ 3674270 w 7020377"/>
              <a:gd name="connsiteY23" fmla="*/ 6858000 h 6858000"/>
              <a:gd name="connsiteX24" fmla="*/ 3181350 w 7020377"/>
              <a:gd name="connsiteY24" fmla="*/ 6858000 h 6858000"/>
              <a:gd name="connsiteX25" fmla="*/ 3120570 w 7020377"/>
              <a:gd name="connsiteY25" fmla="*/ 6858000 h 6858000"/>
              <a:gd name="connsiteX26" fmla="*/ 2398336 w 7020377"/>
              <a:gd name="connsiteY26" fmla="*/ 6858000 h 6858000"/>
              <a:gd name="connsiteX27" fmla="*/ 1275934 w 7020377"/>
              <a:gd name="connsiteY27" fmla="*/ 6858000 h 6858000"/>
              <a:gd name="connsiteX28" fmla="*/ 0 w 7020377"/>
              <a:gd name="connsiteY28" fmla="*/ 6858000 h 6858000"/>
              <a:gd name="connsiteX29" fmla="*/ 0 w 7020377"/>
              <a:gd name="connsiteY29" fmla="*/ 5860486 h 6858000"/>
              <a:gd name="connsiteX30" fmla="*/ 0 w 7020377"/>
              <a:gd name="connsiteY30"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20377" h="6858000">
                <a:moveTo>
                  <a:pt x="0" y="0"/>
                </a:moveTo>
                <a:lnTo>
                  <a:pt x="1524909" y="0"/>
                </a:lnTo>
                <a:lnTo>
                  <a:pt x="2398336" y="0"/>
                </a:lnTo>
                <a:lnTo>
                  <a:pt x="3120570" y="0"/>
                </a:lnTo>
                <a:lnTo>
                  <a:pt x="3181350" y="0"/>
                </a:lnTo>
                <a:lnTo>
                  <a:pt x="3848100" y="0"/>
                </a:lnTo>
                <a:lnTo>
                  <a:pt x="3923245" y="0"/>
                </a:lnTo>
                <a:lnTo>
                  <a:pt x="4203480" y="0"/>
                </a:lnTo>
                <a:lnTo>
                  <a:pt x="4622041" y="0"/>
                </a:lnTo>
                <a:lnTo>
                  <a:pt x="5579686" y="0"/>
                </a:lnTo>
                <a:lnTo>
                  <a:pt x="6246436" y="0"/>
                </a:lnTo>
                <a:lnTo>
                  <a:pt x="6601816" y="0"/>
                </a:lnTo>
                <a:lnTo>
                  <a:pt x="7020377" y="0"/>
                </a:lnTo>
                <a:lnTo>
                  <a:pt x="6889727" y="203795"/>
                </a:lnTo>
                <a:cubicBezTo>
                  <a:pt x="6318314" y="1144214"/>
                  <a:pt x="5989261" y="2248180"/>
                  <a:pt x="5989261" y="3429000"/>
                </a:cubicBezTo>
                <a:cubicBezTo>
                  <a:pt x="5989261" y="4609821"/>
                  <a:pt x="6318314" y="5713787"/>
                  <a:pt x="6889727" y="6654205"/>
                </a:cubicBezTo>
                <a:lnTo>
                  <a:pt x="7020377" y="6858000"/>
                </a:lnTo>
                <a:lnTo>
                  <a:pt x="6850790" y="6858000"/>
                </a:lnTo>
                <a:lnTo>
                  <a:pt x="6246436" y="6858000"/>
                </a:lnTo>
                <a:lnTo>
                  <a:pt x="5579686" y="6858000"/>
                </a:lnTo>
                <a:lnTo>
                  <a:pt x="4622041" y="6858000"/>
                </a:lnTo>
                <a:lnTo>
                  <a:pt x="4452454" y="6858000"/>
                </a:lnTo>
                <a:lnTo>
                  <a:pt x="3848100" y="6858000"/>
                </a:lnTo>
                <a:lnTo>
                  <a:pt x="3674270" y="6858000"/>
                </a:lnTo>
                <a:lnTo>
                  <a:pt x="3181350" y="6858000"/>
                </a:lnTo>
                <a:lnTo>
                  <a:pt x="3120570" y="6858000"/>
                </a:lnTo>
                <a:lnTo>
                  <a:pt x="2398336" y="6858000"/>
                </a:lnTo>
                <a:lnTo>
                  <a:pt x="1275934" y="6858000"/>
                </a:lnTo>
                <a:lnTo>
                  <a:pt x="0" y="6858000"/>
                </a:lnTo>
                <a:lnTo>
                  <a:pt x="0" y="5860486"/>
                </a:lnTo>
                <a:lnTo>
                  <a:pt x="0" y="1104402"/>
                </a:lnTo>
                <a:close/>
              </a:path>
            </a:pathLst>
          </a:custGeom>
          <a:solidFill>
            <a:schemeClr val="accent1"/>
          </a:solidFill>
        </p:spPr>
        <p:txBody>
          <a:bodyPr vert="horz" wrap="square" lIns="396000" tIns="612000" rIns="576000" bIns="756000" rtlCol="0" anchor="ctr" anchorCtr="0">
            <a:noAutofit/>
          </a:bodyPr>
          <a:lstStyle>
            <a:lvl1pPr marL="0" indent="0" algn="ctr">
              <a:lnSpc>
                <a:spcPct val="100000"/>
              </a:lnSpc>
              <a:buNone/>
              <a:defRPr lang="en-US" sz="1600" b="1" dirty="0">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a:t>
            </a:r>
            <a:br>
              <a:rPr lang="en-US" dirty="0"/>
            </a:br>
            <a:r>
              <a:rPr lang="en-US" dirty="0"/>
              <a:t>file from your computer.</a:t>
            </a:r>
            <a:br>
              <a:rPr lang="en-US" dirty="0"/>
            </a:br>
            <a:br>
              <a:rPr lang="en-US" dirty="0"/>
            </a:br>
            <a:br>
              <a:rPr lang="en-US" dirty="0"/>
            </a:br>
            <a:br>
              <a:rPr lang="en-US" dirty="0"/>
            </a:br>
            <a:r>
              <a:rPr lang="en-US" dirty="0"/>
              <a:t>Your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2" name="Title 1">
            <a:extLst>
              <a:ext uri="{FF2B5EF4-FFF2-40B4-BE49-F238E27FC236}">
                <a16:creationId xmlns:a16="http://schemas.microsoft.com/office/drawing/2014/main" id="{F21FB789-D2DE-40CF-B66E-05E9E8302D6B}"/>
              </a:ext>
            </a:extLst>
          </p:cNvPr>
          <p:cNvSpPr>
            <a:spLocks noGrp="1"/>
          </p:cNvSpPr>
          <p:nvPr>
            <p:ph type="title" hasCustomPrompt="1"/>
          </p:nvPr>
        </p:nvSpPr>
        <p:spPr>
          <a:xfrm>
            <a:off x="6908799" y="404812"/>
            <a:ext cx="4875213" cy="1017588"/>
          </a:xfrm>
        </p:spPr>
        <p:txBody>
          <a:bodyPr anchor="b" anchorCtr="0"/>
          <a:lstStyle>
            <a:lvl1pPr>
              <a:lnSpc>
                <a:spcPct val="100000"/>
              </a:lnSpc>
              <a:defRPr/>
            </a:lvl1pPr>
          </a:lstStyle>
          <a:p>
            <a:r>
              <a:rPr lang="en-US"/>
              <a:t>Click to enter </a:t>
            </a:r>
            <a:br>
              <a:rPr lang="en-US"/>
            </a:br>
            <a:r>
              <a:rPr lang="en-US"/>
              <a:t>title here</a:t>
            </a:r>
          </a:p>
        </p:txBody>
      </p:sp>
      <p:sp>
        <p:nvSpPr>
          <p:cNvPr id="3" name="Date Placeholder 2">
            <a:extLst>
              <a:ext uri="{FF2B5EF4-FFF2-40B4-BE49-F238E27FC236}">
                <a16:creationId xmlns:a16="http://schemas.microsoft.com/office/drawing/2014/main" id="{8EDCC698-5F0A-4A1C-B64E-2817FBBBC11A}"/>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3D99530C-C25D-41F5-8CBD-274088C900B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‹N°›</a:t>
            </a:fld>
            <a:endParaRPr lang="en-GB"/>
          </a:p>
        </p:txBody>
      </p:sp>
      <p:sp>
        <p:nvSpPr>
          <p:cNvPr id="11" name="Content Placeholder 3">
            <a:extLst>
              <a:ext uri="{FF2B5EF4-FFF2-40B4-BE49-F238E27FC236}">
                <a16:creationId xmlns:a16="http://schemas.microsoft.com/office/drawing/2014/main" id="{76875AC1-186F-4F1F-B7EF-24D7150A24FB}"/>
              </a:ext>
            </a:extLst>
          </p:cNvPr>
          <p:cNvSpPr>
            <a:spLocks noGrp="1"/>
          </p:cNvSpPr>
          <p:nvPr>
            <p:ph sz="quarter" idx="19" hasCustomPrompt="1"/>
          </p:nvPr>
        </p:nvSpPr>
        <p:spPr>
          <a:xfrm>
            <a:off x="6908800" y="1557339"/>
            <a:ext cx="4875213" cy="3878262"/>
          </a:xfrm>
          <a:prstGeom prst="rect">
            <a:avLst/>
          </a:prstGeom>
        </p:spPr>
        <p:txBody>
          <a:bodyPr lIns="0" rIns="0"/>
          <a:lstStyle>
            <a:lvl1pPr>
              <a:lnSpc>
                <a:spcPct val="100000"/>
              </a:lnSpc>
              <a:defRPr/>
            </a:lvl1pPr>
            <a:lvl2pPr marL="630900" indent="-342900">
              <a:lnSpc>
                <a:spcPct val="100000"/>
              </a:lnSpc>
              <a:defRPr lang="en-US" sz="2400" kern="1200">
                <a:solidFill>
                  <a:schemeClr val="tx1"/>
                </a:solidFill>
                <a:latin typeface="+mn-lt"/>
                <a:ea typeface="+mn-ea"/>
                <a:cs typeface="+mn-cs"/>
              </a:defRPr>
            </a:lvl2pPr>
            <a:lvl3pPr marL="918900" indent="-342900">
              <a:lnSpc>
                <a:spcPct val="100000"/>
              </a:lnSpc>
              <a:defRPr lang="en-US" sz="2000" kern="1200" dirty="0">
                <a:solidFill>
                  <a:schemeClr val="tx1"/>
                </a:solidFill>
                <a:latin typeface="+mn-lt"/>
                <a:ea typeface="+mn-ea"/>
                <a:cs typeface="+mn-cs"/>
              </a:defRPr>
            </a:lvl3pPr>
            <a:lvl4pPr marL="1098900" indent="-3429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content. When pasting copy from other slides, be sure to right-click and choose ‘Keep text only’.</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8" name="Text Placeholder 96">
            <a:extLst>
              <a:ext uri="{FF2B5EF4-FFF2-40B4-BE49-F238E27FC236}">
                <a16:creationId xmlns:a16="http://schemas.microsoft.com/office/drawing/2014/main" id="{73C6320D-F937-4522-9E69-DB2AAD8AEA21}"/>
              </a:ext>
            </a:extLst>
          </p:cNvPr>
          <p:cNvSpPr>
            <a:spLocks noGrp="1"/>
          </p:cNvSpPr>
          <p:nvPr>
            <p:ph type="body" sz="quarter" idx="111" hasCustomPrompt="1"/>
          </p:nvPr>
        </p:nvSpPr>
        <p:spPr>
          <a:xfrm>
            <a:off x="6888163" y="5435602"/>
            <a:ext cx="4895850" cy="765173"/>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818972261"/>
      </p:ext>
    </p:extLst>
  </p:cSld>
  <p:clrMapOvr>
    <a:masterClrMapping/>
  </p:clrMapOvr>
  <p:extLst>
    <p:ext uri="{DCECCB84-F9BA-43D5-87BE-67443E8EF086}">
      <p15:sldGuideLst xmlns:p15="http://schemas.microsoft.com/office/powerpoint/2012/main">
        <p15:guide id="1" pos="4339" userDrawn="1">
          <p15:clr>
            <a:srgbClr val="A4A3A4"/>
          </p15:clr>
        </p15:guide>
        <p15:guide id="2" orient="horz" pos="890" userDrawn="1">
          <p15:clr>
            <a:srgbClr val="A4A3A4"/>
          </p15:clr>
        </p15:guide>
        <p15:guide id="3" orient="horz" pos="981"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Value Points">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695E3A6-F648-449D-A3F5-AFFD89818C1F}"/>
              </a:ext>
            </a:extLst>
          </p:cNvPr>
          <p:cNvSpPr>
            <a:spLocks noGrp="1"/>
          </p:cNvSpPr>
          <p:nvPr>
            <p:ph type="pic" sz="quarter" idx="21" hasCustomPrompt="1"/>
          </p:nvPr>
        </p:nvSpPr>
        <p:spPr>
          <a:xfrm>
            <a:off x="1139499" y="1871971"/>
            <a:ext cx="2252662" cy="2251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200">
                <a:solidFill>
                  <a:schemeClr val="tx1"/>
                </a:solidFill>
                <a:latin typeface="+mj-lt"/>
              </a:defRPr>
            </a:lvl1pPr>
          </a:lstStyle>
          <a:p>
            <a:pPr lvl="0" algn="ctr"/>
            <a:r>
              <a:rPr lang="en-US" dirty="0"/>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10" name="Text Placeholder 9">
            <a:extLst>
              <a:ext uri="{FF2B5EF4-FFF2-40B4-BE49-F238E27FC236}">
                <a16:creationId xmlns:a16="http://schemas.microsoft.com/office/drawing/2014/main" id="{1BB83890-60A2-4CD7-8433-61AD833DB442}"/>
              </a:ext>
            </a:extLst>
          </p:cNvPr>
          <p:cNvSpPr>
            <a:spLocks noGrp="1"/>
          </p:cNvSpPr>
          <p:nvPr>
            <p:ph type="body" sz="quarter" idx="18" hasCustomPrompt="1"/>
          </p:nvPr>
        </p:nvSpPr>
        <p:spPr>
          <a:xfrm>
            <a:off x="407989" y="4213225"/>
            <a:ext cx="3563936" cy="1728000"/>
          </a:xfrm>
        </p:spPr>
        <p:txBody>
          <a:bodyPr/>
          <a:lstStyle>
            <a:lvl1pPr marL="0" indent="0" algn="ctr">
              <a:buNone/>
              <a:defRPr/>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0" name="Picture Placeholder 18">
            <a:extLst>
              <a:ext uri="{FF2B5EF4-FFF2-40B4-BE49-F238E27FC236}">
                <a16:creationId xmlns:a16="http://schemas.microsoft.com/office/drawing/2014/main" id="{294EA0F6-AA52-4217-A12C-1EE4C8D0E632}"/>
              </a:ext>
            </a:extLst>
          </p:cNvPr>
          <p:cNvSpPr>
            <a:spLocks noGrp="1"/>
          </p:cNvSpPr>
          <p:nvPr>
            <p:ph type="pic" sz="quarter" idx="22" hasCustomPrompt="1"/>
          </p:nvPr>
        </p:nvSpPr>
        <p:spPr>
          <a:xfrm>
            <a:off x="4968875" y="1871971"/>
            <a:ext cx="2252662" cy="225107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200" dirty="0">
                <a:solidFill>
                  <a:schemeClr val="tx1"/>
                </a:solidFill>
                <a:latin typeface="+mj-lt"/>
              </a:defRPr>
            </a:lvl1pPr>
          </a:lstStyle>
          <a:p>
            <a:pPr lvl="0" algn="ctr"/>
            <a:r>
              <a:rPr lang="en-US"/>
              <a:t> </a:t>
            </a:r>
          </a:p>
        </p:txBody>
      </p:sp>
      <p:sp>
        <p:nvSpPr>
          <p:cNvPr id="21" name="Picture Placeholder 18">
            <a:extLst>
              <a:ext uri="{FF2B5EF4-FFF2-40B4-BE49-F238E27FC236}">
                <a16:creationId xmlns:a16="http://schemas.microsoft.com/office/drawing/2014/main" id="{1AD9650E-2955-437F-952D-0694E47BF67E}"/>
              </a:ext>
            </a:extLst>
          </p:cNvPr>
          <p:cNvSpPr>
            <a:spLocks noGrp="1"/>
          </p:cNvSpPr>
          <p:nvPr>
            <p:ph type="pic" sz="quarter" idx="23" hasCustomPrompt="1"/>
          </p:nvPr>
        </p:nvSpPr>
        <p:spPr>
          <a:xfrm>
            <a:off x="8799513" y="1871971"/>
            <a:ext cx="2252662" cy="22510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200" dirty="0">
                <a:solidFill>
                  <a:schemeClr val="tx1"/>
                </a:solidFill>
                <a:latin typeface="+mj-lt"/>
              </a:defRPr>
            </a:lvl1pPr>
          </a:lstStyle>
          <a:p>
            <a:pPr lvl="0" algn="ctr"/>
            <a:r>
              <a:rPr lang="en-US"/>
              <a:t> </a:t>
            </a:r>
          </a:p>
        </p:txBody>
      </p:sp>
      <p:sp>
        <p:nvSpPr>
          <p:cNvPr id="4" name="Date Placeholder 3">
            <a:extLst>
              <a:ext uri="{FF2B5EF4-FFF2-40B4-BE49-F238E27FC236}">
                <a16:creationId xmlns:a16="http://schemas.microsoft.com/office/drawing/2014/main" id="{C645BA28-9268-48CE-8962-39F56ADB8E1B}"/>
              </a:ext>
            </a:extLst>
          </p:cNvPr>
          <p:cNvSpPr>
            <a:spLocks noGrp="1"/>
          </p:cNvSpPr>
          <p:nvPr>
            <p:ph type="dt" sz="half" idx="24"/>
          </p:nvPr>
        </p:nvSpPr>
        <p:spPr/>
        <p:txBody>
          <a:bodyPr/>
          <a:lstStyle/>
          <a:p>
            <a:endParaRPr lang="en-GB"/>
          </a:p>
        </p:txBody>
      </p:sp>
      <p:sp>
        <p:nvSpPr>
          <p:cNvPr id="7" name="Slide Number Placeholder 6">
            <a:extLst>
              <a:ext uri="{FF2B5EF4-FFF2-40B4-BE49-F238E27FC236}">
                <a16:creationId xmlns:a16="http://schemas.microsoft.com/office/drawing/2014/main" id="{A183F930-38D6-455D-84C2-DD9D1E30FD41}"/>
              </a:ext>
            </a:extLst>
          </p:cNvPr>
          <p:cNvSpPr>
            <a:spLocks noGrp="1"/>
          </p:cNvSpPr>
          <p:nvPr>
            <p:ph type="sldNum" sz="quarter" idx="26"/>
          </p:nvPr>
        </p:nvSpPr>
        <p:spPr/>
        <p:txBody>
          <a:bodyPr/>
          <a:lstStyle/>
          <a:p>
            <a:fld id="{F8E47D07-9D1E-4FE9-B31A-2F5863681021}" type="slidenum">
              <a:rPr lang="en-GB" smtClean="0"/>
              <a:pPr/>
              <a:t>‹N°›</a:t>
            </a:fld>
            <a:endParaRPr lang="en-GB"/>
          </a:p>
        </p:txBody>
      </p:sp>
      <p:sp>
        <p:nvSpPr>
          <p:cNvPr id="12" name="Text Placeholder 9">
            <a:extLst>
              <a:ext uri="{FF2B5EF4-FFF2-40B4-BE49-F238E27FC236}">
                <a16:creationId xmlns:a16="http://schemas.microsoft.com/office/drawing/2014/main" id="{897F438E-420B-4461-8166-2D78133EC322}"/>
              </a:ext>
            </a:extLst>
          </p:cNvPr>
          <p:cNvSpPr>
            <a:spLocks noGrp="1"/>
          </p:cNvSpPr>
          <p:nvPr>
            <p:ph type="body" sz="quarter" idx="27" hasCustomPrompt="1"/>
          </p:nvPr>
        </p:nvSpPr>
        <p:spPr>
          <a:xfrm>
            <a:off x="4314032" y="4213225"/>
            <a:ext cx="3563936" cy="1728000"/>
          </a:xfrm>
        </p:spPr>
        <p:txBody>
          <a:bodyPr/>
          <a:lstStyle>
            <a:lvl1pPr marL="0" indent="0" algn="ctr">
              <a:buNone/>
              <a:defRPr/>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3" name="Text Placeholder 9">
            <a:extLst>
              <a:ext uri="{FF2B5EF4-FFF2-40B4-BE49-F238E27FC236}">
                <a16:creationId xmlns:a16="http://schemas.microsoft.com/office/drawing/2014/main" id="{09ECF59E-500C-4172-89D4-A1C57F00AC7C}"/>
              </a:ext>
            </a:extLst>
          </p:cNvPr>
          <p:cNvSpPr>
            <a:spLocks noGrp="1"/>
          </p:cNvSpPr>
          <p:nvPr>
            <p:ph type="body" sz="quarter" idx="28" hasCustomPrompt="1"/>
          </p:nvPr>
        </p:nvSpPr>
        <p:spPr>
          <a:xfrm>
            <a:off x="8220075" y="4213225"/>
            <a:ext cx="3563936" cy="1728000"/>
          </a:xfrm>
        </p:spPr>
        <p:txBody>
          <a:bodyPr/>
          <a:lstStyle>
            <a:lvl1pPr marL="0" indent="0" algn="ctr">
              <a:buNone/>
              <a:defRPr/>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4" name="Text Placeholder 96">
            <a:extLst>
              <a:ext uri="{FF2B5EF4-FFF2-40B4-BE49-F238E27FC236}">
                <a16:creationId xmlns:a16="http://schemas.microsoft.com/office/drawing/2014/main" id="{AA42A745-9907-45EF-9B18-E061ED71F0DB}"/>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256061854"/>
      </p:ext>
    </p:extLst>
  </p:cSld>
  <p:clrMapOvr>
    <a:masterClrMapping/>
  </p:clrMapOvr>
  <p:extLst>
    <p:ext uri="{DCECCB84-F9BA-43D5-87BE-67443E8EF086}">
      <p15:sldGuideLst xmlns:p15="http://schemas.microsoft.com/office/powerpoint/2012/main">
        <p15:guide id="3" pos="2502" userDrawn="1">
          <p15:clr>
            <a:srgbClr val="A4A3A4"/>
          </p15:clr>
        </p15:guide>
        <p15:guide id="4" pos="2706" userDrawn="1">
          <p15:clr>
            <a:srgbClr val="A4A3A4"/>
          </p15:clr>
        </p15:guide>
        <p15:guide id="7" pos="4974" userDrawn="1">
          <p15:clr>
            <a:srgbClr val="A4A3A4"/>
          </p15:clr>
        </p15:guide>
        <p15:guide id="8" pos="5178"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Value Points">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695E3A6-F648-449D-A3F5-AFFD89818C1F}"/>
              </a:ext>
            </a:extLst>
          </p:cNvPr>
          <p:cNvSpPr>
            <a:spLocks noGrp="1"/>
          </p:cNvSpPr>
          <p:nvPr>
            <p:ph type="pic" sz="quarter" idx="21" hasCustomPrompt="1"/>
          </p:nvPr>
        </p:nvSpPr>
        <p:spPr>
          <a:xfrm>
            <a:off x="568658" y="1871971"/>
            <a:ext cx="2252662" cy="2251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200">
                <a:solidFill>
                  <a:schemeClr val="tx1"/>
                </a:solidFill>
                <a:latin typeface="+mj-lt"/>
              </a:defRPr>
            </a:lvl1pPr>
          </a:lstStyle>
          <a:p>
            <a:pPr lvl="0" algn="ctr"/>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20" name="Picture Placeholder 18">
            <a:extLst>
              <a:ext uri="{FF2B5EF4-FFF2-40B4-BE49-F238E27FC236}">
                <a16:creationId xmlns:a16="http://schemas.microsoft.com/office/drawing/2014/main" id="{294EA0F6-AA52-4217-A12C-1EE4C8D0E632}"/>
              </a:ext>
            </a:extLst>
          </p:cNvPr>
          <p:cNvSpPr>
            <a:spLocks noGrp="1"/>
          </p:cNvSpPr>
          <p:nvPr>
            <p:ph type="pic" sz="quarter" idx="22" hasCustomPrompt="1"/>
          </p:nvPr>
        </p:nvSpPr>
        <p:spPr>
          <a:xfrm>
            <a:off x="3502666" y="1871971"/>
            <a:ext cx="2252662" cy="225107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200" dirty="0">
                <a:solidFill>
                  <a:schemeClr val="tx1"/>
                </a:solidFill>
                <a:latin typeface="+mj-lt"/>
              </a:defRPr>
            </a:lvl1pPr>
          </a:lstStyle>
          <a:p>
            <a:pPr lvl="0" algn="ctr"/>
            <a:r>
              <a:rPr lang="en-US"/>
              <a:t> </a:t>
            </a:r>
          </a:p>
        </p:txBody>
      </p:sp>
      <p:sp>
        <p:nvSpPr>
          <p:cNvPr id="21" name="Picture Placeholder 18">
            <a:extLst>
              <a:ext uri="{FF2B5EF4-FFF2-40B4-BE49-F238E27FC236}">
                <a16:creationId xmlns:a16="http://schemas.microsoft.com/office/drawing/2014/main" id="{1AD9650E-2955-437F-952D-0694E47BF67E}"/>
              </a:ext>
            </a:extLst>
          </p:cNvPr>
          <p:cNvSpPr>
            <a:spLocks noGrp="1"/>
          </p:cNvSpPr>
          <p:nvPr>
            <p:ph type="pic" sz="quarter" idx="23" hasCustomPrompt="1"/>
          </p:nvPr>
        </p:nvSpPr>
        <p:spPr>
          <a:xfrm>
            <a:off x="6436674" y="1871971"/>
            <a:ext cx="2252662" cy="22510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200" dirty="0">
                <a:solidFill>
                  <a:schemeClr val="tx1"/>
                </a:solidFill>
                <a:latin typeface="+mj-lt"/>
              </a:defRPr>
            </a:lvl1pPr>
          </a:lstStyle>
          <a:p>
            <a:pPr lvl="0" algn="ctr"/>
            <a:r>
              <a:rPr lang="en-US"/>
              <a:t> </a:t>
            </a:r>
          </a:p>
        </p:txBody>
      </p:sp>
      <p:sp>
        <p:nvSpPr>
          <p:cNvPr id="26" name="Picture Placeholder 18">
            <a:extLst>
              <a:ext uri="{FF2B5EF4-FFF2-40B4-BE49-F238E27FC236}">
                <a16:creationId xmlns:a16="http://schemas.microsoft.com/office/drawing/2014/main" id="{1B57E0F9-4409-404D-8624-8F353C89B7BF}"/>
              </a:ext>
            </a:extLst>
          </p:cNvPr>
          <p:cNvSpPr>
            <a:spLocks noGrp="1"/>
          </p:cNvSpPr>
          <p:nvPr>
            <p:ph type="pic" sz="quarter" idx="28" hasCustomPrompt="1"/>
          </p:nvPr>
        </p:nvSpPr>
        <p:spPr>
          <a:xfrm>
            <a:off x="9370682" y="1871971"/>
            <a:ext cx="2252662" cy="22510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200" dirty="0">
                <a:solidFill>
                  <a:schemeClr val="tx1"/>
                </a:solidFill>
                <a:latin typeface="+mj-lt"/>
              </a:defRPr>
            </a:lvl1pPr>
          </a:lstStyle>
          <a:p>
            <a:pPr lvl="0" algn="ctr"/>
            <a:r>
              <a:rPr lang="en-US"/>
              <a:t> </a:t>
            </a:r>
          </a:p>
        </p:txBody>
      </p:sp>
      <p:sp>
        <p:nvSpPr>
          <p:cNvPr id="17" name="Text Placeholder 9">
            <a:extLst>
              <a:ext uri="{FF2B5EF4-FFF2-40B4-BE49-F238E27FC236}">
                <a16:creationId xmlns:a16="http://schemas.microsoft.com/office/drawing/2014/main" id="{31A1C981-C34F-4AC8-BCBC-EF60A8404DE9}"/>
              </a:ext>
            </a:extLst>
          </p:cNvPr>
          <p:cNvSpPr>
            <a:spLocks noGrp="1"/>
          </p:cNvSpPr>
          <p:nvPr>
            <p:ph type="body" sz="quarter" idx="18" hasCustomPrompt="1"/>
          </p:nvPr>
        </p:nvSpPr>
        <p:spPr>
          <a:xfrm>
            <a:off x="407989" y="4213225"/>
            <a:ext cx="2592386" cy="1754326"/>
          </a:xfrm>
        </p:spPr>
        <p:txBody>
          <a:bodyPr/>
          <a:lstStyle>
            <a:lvl1pPr marL="0" indent="0" algn="ctr">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4" name="Text Placeholder 9">
            <a:extLst>
              <a:ext uri="{FF2B5EF4-FFF2-40B4-BE49-F238E27FC236}">
                <a16:creationId xmlns:a16="http://schemas.microsoft.com/office/drawing/2014/main" id="{E6C688A6-EC75-41E6-89E3-785616D8821B}"/>
              </a:ext>
            </a:extLst>
          </p:cNvPr>
          <p:cNvSpPr>
            <a:spLocks noGrp="1"/>
          </p:cNvSpPr>
          <p:nvPr>
            <p:ph type="body" sz="quarter" idx="30" hasCustomPrompt="1"/>
          </p:nvPr>
        </p:nvSpPr>
        <p:spPr>
          <a:xfrm>
            <a:off x="3338933" y="4213225"/>
            <a:ext cx="2592386" cy="1754326"/>
          </a:xfrm>
        </p:spPr>
        <p:txBody>
          <a:bodyPr/>
          <a:lstStyle>
            <a:lvl1pPr marL="0" indent="0" algn="ctr">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5" name="Text Placeholder 9">
            <a:extLst>
              <a:ext uri="{FF2B5EF4-FFF2-40B4-BE49-F238E27FC236}">
                <a16:creationId xmlns:a16="http://schemas.microsoft.com/office/drawing/2014/main" id="{6349FDEF-1604-484C-9A37-E1053654FA00}"/>
              </a:ext>
            </a:extLst>
          </p:cNvPr>
          <p:cNvSpPr>
            <a:spLocks noGrp="1"/>
          </p:cNvSpPr>
          <p:nvPr>
            <p:ph type="body" sz="quarter" idx="31" hasCustomPrompt="1"/>
          </p:nvPr>
        </p:nvSpPr>
        <p:spPr>
          <a:xfrm>
            <a:off x="6269877" y="4213225"/>
            <a:ext cx="2592386" cy="1754326"/>
          </a:xfrm>
        </p:spPr>
        <p:txBody>
          <a:bodyPr/>
          <a:lstStyle>
            <a:lvl1pPr marL="0" indent="0" algn="ctr">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6" name="Text Placeholder 9">
            <a:extLst>
              <a:ext uri="{FF2B5EF4-FFF2-40B4-BE49-F238E27FC236}">
                <a16:creationId xmlns:a16="http://schemas.microsoft.com/office/drawing/2014/main" id="{10DF9533-79B3-42E2-8B9E-0451E535180B}"/>
              </a:ext>
            </a:extLst>
          </p:cNvPr>
          <p:cNvSpPr>
            <a:spLocks noGrp="1"/>
          </p:cNvSpPr>
          <p:nvPr>
            <p:ph type="body" sz="quarter" idx="32" hasCustomPrompt="1"/>
          </p:nvPr>
        </p:nvSpPr>
        <p:spPr>
          <a:xfrm>
            <a:off x="9200820" y="4213225"/>
            <a:ext cx="2592386" cy="1754326"/>
          </a:xfrm>
        </p:spPr>
        <p:txBody>
          <a:bodyPr/>
          <a:lstStyle>
            <a:lvl1pPr marL="0" indent="0" algn="ctr">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8" name="Text Placeholder 96">
            <a:extLst>
              <a:ext uri="{FF2B5EF4-FFF2-40B4-BE49-F238E27FC236}">
                <a16:creationId xmlns:a16="http://schemas.microsoft.com/office/drawing/2014/main" id="{6F65E95C-9C1A-45B9-A2D2-B58B0FB5236B}"/>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036003932"/>
      </p:ext>
    </p:extLst>
  </p:cSld>
  <p:clrMapOvr>
    <a:masterClrMapping/>
  </p:clrMapOvr>
  <p:extLst>
    <p:ext uri="{DCECCB84-F9BA-43D5-87BE-67443E8EF086}">
      <p15:sldGuideLst xmlns:p15="http://schemas.microsoft.com/office/powerpoint/2012/main">
        <p15:guide id="3" pos="1890" userDrawn="1">
          <p15:clr>
            <a:srgbClr val="A4A3A4"/>
          </p15:clr>
        </p15:guide>
        <p15:guide id="4" pos="2094" userDrawn="1">
          <p15:clr>
            <a:srgbClr val="A4A3A4"/>
          </p15:clr>
        </p15:guide>
        <p15:guide id="5" pos="3727" userDrawn="1">
          <p15:clr>
            <a:srgbClr val="A4A3A4"/>
          </p15:clr>
        </p15:guide>
        <p15:guide id="6" pos="3953" userDrawn="1">
          <p15:clr>
            <a:srgbClr val="A4A3A4"/>
          </p15:clr>
        </p15:guide>
        <p15:guide id="9" pos="5586" userDrawn="1">
          <p15:clr>
            <a:srgbClr val="A4A3A4"/>
          </p15:clr>
        </p15:guide>
        <p15:guide id="10" pos="5790"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bIns="360000" anchor="ctr" anchorCtr="0">
            <a:normAutofit/>
          </a:bodyPr>
          <a:lstStyle>
            <a:lvl1pPr>
              <a:lnSpc>
                <a:spcPct val="100000"/>
              </a:lnSpc>
              <a:defRPr sz="4000">
                <a:solidFill>
                  <a:schemeClr val="bg1"/>
                </a:solidFill>
              </a:defRPr>
            </a:lvl1pPr>
          </a:lstStyle>
          <a:p>
            <a:r>
              <a:rPr lang="en-US"/>
              <a:t>Click to enter title here</a:t>
            </a:r>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5A4EBE2-41F7-48F4-B525-605699ECF92F}"/>
              </a:ext>
            </a:extLst>
          </p:cNvPr>
          <p:cNvSpPr>
            <a:spLocks noGrp="1"/>
          </p:cNvSpPr>
          <p:nvPr>
            <p:ph sz="quarter" idx="19" hasCustomPrompt="1"/>
          </p:nvPr>
        </p:nvSpPr>
        <p:spPr>
          <a:xfrm>
            <a:off x="4238625" y="404812"/>
            <a:ext cx="7545387" cy="5795961"/>
          </a:xfrm>
        </p:spPr>
        <p:txBody>
          <a:bodyPr>
            <a:noAutofit/>
          </a:bodyPr>
          <a:lstStyle>
            <a:lvl1pPr>
              <a:lnSpc>
                <a:spcPct val="100000"/>
              </a:lnSpc>
              <a:defRPr/>
            </a:lvl1pPr>
            <a:lvl2pPr marL="630900" indent="-342900">
              <a:lnSpc>
                <a:spcPct val="100000"/>
              </a:lnSpc>
              <a:defRPr lang="en-US" sz="2400" kern="1200" dirty="0">
                <a:solidFill>
                  <a:schemeClr val="tx1"/>
                </a:solidFill>
                <a:latin typeface="+mn-lt"/>
                <a:ea typeface="+mn-ea"/>
                <a:cs typeface="+mn-cs"/>
              </a:defRPr>
            </a:lvl2pPr>
            <a:lvl3pPr marL="792000" indent="-216000">
              <a:lnSpc>
                <a:spcPct val="100000"/>
              </a:lnSpc>
              <a:defRPr lang="en-US" sz="2000" kern="1200" dirty="0">
                <a:solidFill>
                  <a:schemeClr val="tx1"/>
                </a:solidFill>
                <a:latin typeface="+mn-lt"/>
                <a:ea typeface="+mn-ea"/>
                <a:cs typeface="+mn-cs"/>
              </a:defRPr>
            </a:lvl3pPr>
            <a:lvl4pPr marL="972000" indent="-2160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59C580CE-4074-4379-8D68-E5118B13A13A}"/>
              </a:ext>
            </a:extLst>
          </p:cNvPr>
          <p:cNvSpPr>
            <a:spLocks noGrp="1"/>
          </p:cNvSpPr>
          <p:nvPr>
            <p:ph type="dt" sz="half" idx="20"/>
          </p:nvPr>
        </p:nvSpPr>
        <p:spPr/>
        <p:txBody>
          <a:bodyPr/>
          <a:lstStyle>
            <a:lvl1pPr>
              <a:lnSpc>
                <a:spcPct val="100000"/>
              </a:lnSpc>
              <a:defRPr/>
            </a:lvl1pPr>
          </a:lstStyle>
          <a:p>
            <a:endParaRPr lang="en-GB"/>
          </a:p>
        </p:txBody>
      </p:sp>
      <p:sp>
        <p:nvSpPr>
          <p:cNvPr id="13" name="Slide Number Placeholder 12">
            <a:extLst>
              <a:ext uri="{FF2B5EF4-FFF2-40B4-BE49-F238E27FC236}">
                <a16:creationId xmlns:a16="http://schemas.microsoft.com/office/drawing/2014/main" id="{D2C25B5D-B685-4B55-8498-3486110FDCFE}"/>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8" name="Text Placeholder 96">
            <a:extLst>
              <a:ext uri="{FF2B5EF4-FFF2-40B4-BE49-F238E27FC236}">
                <a16:creationId xmlns:a16="http://schemas.microsoft.com/office/drawing/2014/main" id="{DFE25DB2-F58D-4AD2-B640-7A1061569FF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028580439"/>
      </p:ext>
    </p:extLst>
  </p:cSld>
  <p:clrMapOvr>
    <a:masterClrMapping/>
  </p:clrMapOvr>
  <p:extLst>
    <p:ext uri="{DCECCB84-F9BA-43D5-87BE-67443E8EF086}">
      <p15:sldGuideLst xmlns:p15="http://schemas.microsoft.com/office/powerpoint/2012/main">
        <p15:guide id="1" pos="2230">
          <p15:clr>
            <a:srgbClr val="C35EA4"/>
          </p15:clr>
        </p15:guide>
        <p15:guide id="5" pos="2661"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 Value Points">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695E3A6-F648-449D-A3F5-AFFD89818C1F}"/>
              </a:ext>
            </a:extLst>
          </p:cNvPr>
          <p:cNvSpPr>
            <a:spLocks noGrp="1"/>
          </p:cNvSpPr>
          <p:nvPr>
            <p:ph type="pic" sz="quarter" idx="21" hasCustomPrompt="1"/>
          </p:nvPr>
        </p:nvSpPr>
        <p:spPr>
          <a:xfrm>
            <a:off x="551619" y="1871971"/>
            <a:ext cx="1814648" cy="18133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200">
                <a:solidFill>
                  <a:schemeClr val="tx1"/>
                </a:solidFill>
                <a:latin typeface="+mj-lt"/>
              </a:defRPr>
            </a:lvl1pPr>
          </a:lstStyle>
          <a:p>
            <a:pPr lvl="0" algn="ctr"/>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20" name="Picture Placeholder 18">
            <a:extLst>
              <a:ext uri="{FF2B5EF4-FFF2-40B4-BE49-F238E27FC236}">
                <a16:creationId xmlns:a16="http://schemas.microsoft.com/office/drawing/2014/main" id="{294EA0F6-AA52-4217-A12C-1EE4C8D0E632}"/>
              </a:ext>
            </a:extLst>
          </p:cNvPr>
          <p:cNvSpPr>
            <a:spLocks noGrp="1"/>
          </p:cNvSpPr>
          <p:nvPr>
            <p:ph type="pic" sz="quarter" idx="22" hasCustomPrompt="1"/>
          </p:nvPr>
        </p:nvSpPr>
        <p:spPr>
          <a:xfrm>
            <a:off x="2870147" y="1871971"/>
            <a:ext cx="1814648" cy="18133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200" dirty="0">
                <a:solidFill>
                  <a:schemeClr val="tx1"/>
                </a:solidFill>
                <a:latin typeface="+mj-lt"/>
              </a:defRPr>
            </a:lvl1pPr>
          </a:lstStyle>
          <a:p>
            <a:pPr lvl="0" algn="ctr"/>
            <a:r>
              <a:rPr lang="en-US"/>
              <a:t> </a:t>
            </a:r>
          </a:p>
        </p:txBody>
      </p:sp>
      <p:sp>
        <p:nvSpPr>
          <p:cNvPr id="21" name="Picture Placeholder 18">
            <a:extLst>
              <a:ext uri="{FF2B5EF4-FFF2-40B4-BE49-F238E27FC236}">
                <a16:creationId xmlns:a16="http://schemas.microsoft.com/office/drawing/2014/main" id="{1AD9650E-2955-437F-952D-0694E47BF67E}"/>
              </a:ext>
            </a:extLst>
          </p:cNvPr>
          <p:cNvSpPr>
            <a:spLocks noGrp="1"/>
          </p:cNvSpPr>
          <p:nvPr>
            <p:ph type="pic" sz="quarter" idx="23" hasCustomPrompt="1"/>
          </p:nvPr>
        </p:nvSpPr>
        <p:spPr>
          <a:xfrm>
            <a:off x="5188675" y="1871971"/>
            <a:ext cx="1814648" cy="18133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200" dirty="0">
                <a:solidFill>
                  <a:schemeClr val="tx1"/>
                </a:solidFill>
                <a:latin typeface="+mj-lt"/>
              </a:defRPr>
            </a:lvl1pPr>
          </a:lstStyle>
          <a:p>
            <a:pPr lvl="0" algn="ctr"/>
            <a:r>
              <a:rPr lang="en-US"/>
              <a:t> </a:t>
            </a:r>
          </a:p>
        </p:txBody>
      </p:sp>
      <p:sp>
        <p:nvSpPr>
          <p:cNvPr id="26" name="Picture Placeholder 18">
            <a:extLst>
              <a:ext uri="{FF2B5EF4-FFF2-40B4-BE49-F238E27FC236}">
                <a16:creationId xmlns:a16="http://schemas.microsoft.com/office/drawing/2014/main" id="{1B57E0F9-4409-404D-8624-8F353C89B7BF}"/>
              </a:ext>
            </a:extLst>
          </p:cNvPr>
          <p:cNvSpPr>
            <a:spLocks noGrp="1"/>
          </p:cNvSpPr>
          <p:nvPr>
            <p:ph type="pic" sz="quarter" idx="28" hasCustomPrompt="1"/>
          </p:nvPr>
        </p:nvSpPr>
        <p:spPr>
          <a:xfrm>
            <a:off x="7511188" y="1871971"/>
            <a:ext cx="1814648" cy="1813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buNone/>
              <a:defRPr lang="en-US" sz="3200" dirty="0">
                <a:solidFill>
                  <a:schemeClr val="tx1"/>
                </a:solidFill>
                <a:latin typeface="+mj-lt"/>
              </a:defRPr>
            </a:lvl1pPr>
          </a:lstStyle>
          <a:p>
            <a:pPr lvl="0" algn="ctr"/>
            <a:r>
              <a:rPr lang="en-US"/>
              <a:t> </a:t>
            </a:r>
          </a:p>
        </p:txBody>
      </p:sp>
      <p:sp>
        <p:nvSpPr>
          <p:cNvPr id="15" name="Picture Placeholder 18">
            <a:extLst>
              <a:ext uri="{FF2B5EF4-FFF2-40B4-BE49-F238E27FC236}">
                <a16:creationId xmlns:a16="http://schemas.microsoft.com/office/drawing/2014/main" id="{1DFC729E-ACCA-470B-9E2F-8BB96EC99FA7}"/>
              </a:ext>
            </a:extLst>
          </p:cNvPr>
          <p:cNvSpPr>
            <a:spLocks noGrp="1"/>
          </p:cNvSpPr>
          <p:nvPr>
            <p:ph type="pic" sz="quarter" idx="30" hasCustomPrompt="1"/>
          </p:nvPr>
        </p:nvSpPr>
        <p:spPr>
          <a:xfrm>
            <a:off x="9814650" y="1871971"/>
            <a:ext cx="1814648" cy="18133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200" dirty="0">
                <a:solidFill>
                  <a:schemeClr val="tx1"/>
                </a:solidFill>
                <a:latin typeface="+mj-lt"/>
              </a:defRPr>
            </a:lvl1pPr>
          </a:lstStyle>
          <a:p>
            <a:pPr lvl="0" algn="ctr"/>
            <a:r>
              <a:rPr lang="en-US"/>
              <a:t> </a:t>
            </a:r>
          </a:p>
        </p:txBody>
      </p:sp>
      <p:sp>
        <p:nvSpPr>
          <p:cNvPr id="16" name="Text Placeholder 9">
            <a:extLst>
              <a:ext uri="{FF2B5EF4-FFF2-40B4-BE49-F238E27FC236}">
                <a16:creationId xmlns:a16="http://schemas.microsoft.com/office/drawing/2014/main" id="{D71BD9E1-B9EE-42D7-BC3C-DA841714C776}"/>
              </a:ext>
            </a:extLst>
          </p:cNvPr>
          <p:cNvSpPr>
            <a:spLocks noGrp="1"/>
          </p:cNvSpPr>
          <p:nvPr>
            <p:ph type="body" sz="quarter" idx="18" hasCustomPrompt="1"/>
          </p:nvPr>
        </p:nvSpPr>
        <p:spPr>
          <a:xfrm>
            <a:off x="407989" y="3927674"/>
            <a:ext cx="2124074" cy="2088000"/>
          </a:xfrm>
        </p:spPr>
        <p:txBody>
          <a:bodyPr/>
          <a:lstStyle>
            <a:lvl1pPr marL="0" indent="0" algn="ctr">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3" name="Text Placeholder 9">
            <a:extLst>
              <a:ext uri="{FF2B5EF4-FFF2-40B4-BE49-F238E27FC236}">
                <a16:creationId xmlns:a16="http://schemas.microsoft.com/office/drawing/2014/main" id="{6CCE0E71-4EE2-4453-811E-324C358A3D52}"/>
              </a:ext>
            </a:extLst>
          </p:cNvPr>
          <p:cNvSpPr>
            <a:spLocks noGrp="1"/>
          </p:cNvSpPr>
          <p:nvPr>
            <p:ph type="body" sz="quarter" idx="32" hasCustomPrompt="1"/>
          </p:nvPr>
        </p:nvSpPr>
        <p:spPr>
          <a:xfrm>
            <a:off x="2711450" y="3927674"/>
            <a:ext cx="2124074" cy="2088000"/>
          </a:xfrm>
        </p:spPr>
        <p:txBody>
          <a:bodyPr/>
          <a:lstStyle>
            <a:lvl1pPr marL="0" indent="0" algn="ctr">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4" name="Text Placeholder 9">
            <a:extLst>
              <a:ext uri="{FF2B5EF4-FFF2-40B4-BE49-F238E27FC236}">
                <a16:creationId xmlns:a16="http://schemas.microsoft.com/office/drawing/2014/main" id="{029DFBF2-A17F-4774-A847-25FC10C36767}"/>
              </a:ext>
            </a:extLst>
          </p:cNvPr>
          <p:cNvSpPr>
            <a:spLocks noGrp="1"/>
          </p:cNvSpPr>
          <p:nvPr>
            <p:ph type="body" sz="quarter" idx="33" hasCustomPrompt="1"/>
          </p:nvPr>
        </p:nvSpPr>
        <p:spPr>
          <a:xfrm>
            <a:off x="5016500" y="3927674"/>
            <a:ext cx="2158999" cy="2088000"/>
          </a:xfrm>
        </p:spPr>
        <p:txBody>
          <a:bodyPr/>
          <a:lstStyle>
            <a:lvl1pPr marL="0" indent="0" algn="ctr">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5" name="Text Placeholder 9">
            <a:extLst>
              <a:ext uri="{FF2B5EF4-FFF2-40B4-BE49-F238E27FC236}">
                <a16:creationId xmlns:a16="http://schemas.microsoft.com/office/drawing/2014/main" id="{D72086D3-E443-4D05-8160-29E2B792B70A}"/>
              </a:ext>
            </a:extLst>
          </p:cNvPr>
          <p:cNvSpPr>
            <a:spLocks noGrp="1"/>
          </p:cNvSpPr>
          <p:nvPr>
            <p:ph type="body" sz="quarter" idx="34" hasCustomPrompt="1"/>
          </p:nvPr>
        </p:nvSpPr>
        <p:spPr>
          <a:xfrm>
            <a:off x="7356475" y="3927674"/>
            <a:ext cx="2124074" cy="2088000"/>
          </a:xfrm>
        </p:spPr>
        <p:txBody>
          <a:bodyPr/>
          <a:lstStyle>
            <a:lvl1pPr marL="0" indent="0" algn="ctr">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27" name="Text Placeholder 9">
            <a:extLst>
              <a:ext uri="{FF2B5EF4-FFF2-40B4-BE49-F238E27FC236}">
                <a16:creationId xmlns:a16="http://schemas.microsoft.com/office/drawing/2014/main" id="{D7CFDA92-B7D3-45FE-997C-88AF5348E988}"/>
              </a:ext>
            </a:extLst>
          </p:cNvPr>
          <p:cNvSpPr>
            <a:spLocks noGrp="1"/>
          </p:cNvSpPr>
          <p:nvPr>
            <p:ph type="body" sz="quarter" idx="35" hasCustomPrompt="1"/>
          </p:nvPr>
        </p:nvSpPr>
        <p:spPr>
          <a:xfrm>
            <a:off x="9659937" y="3927674"/>
            <a:ext cx="2124074" cy="2088000"/>
          </a:xfrm>
        </p:spPr>
        <p:txBody>
          <a:bodyPr/>
          <a:lstStyle>
            <a:lvl1pPr marL="0" indent="0" algn="ctr">
              <a:buNone/>
              <a:defRPr sz="2000"/>
            </a:lvl1pPr>
          </a:lstStyle>
          <a:p>
            <a:pPr lvl="0"/>
            <a:r>
              <a:rPr lang="en-US" dirty="0"/>
              <a:t>Supporting text goes here.</a:t>
            </a:r>
            <a:br>
              <a:rPr lang="en-US" dirty="0"/>
            </a:br>
            <a:r>
              <a:rPr lang="en-US" dirty="0"/>
              <a:t>Change lens to preferred background </a:t>
            </a:r>
            <a:r>
              <a:rPr lang="en-US" dirty="0" err="1"/>
              <a:t>colour</a:t>
            </a:r>
            <a:r>
              <a:rPr lang="en-US" dirty="0"/>
              <a:t> before inserting an icon. </a:t>
            </a:r>
          </a:p>
        </p:txBody>
      </p:sp>
      <p:sp>
        <p:nvSpPr>
          <p:cNvPr id="17" name="Text Placeholder 96">
            <a:extLst>
              <a:ext uri="{FF2B5EF4-FFF2-40B4-BE49-F238E27FC236}">
                <a16:creationId xmlns:a16="http://schemas.microsoft.com/office/drawing/2014/main" id="{E55FEA9E-88F1-4D2F-9402-729ADDB70C5C}"/>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125640893"/>
      </p:ext>
    </p:extLst>
  </p:cSld>
  <p:clrMapOvr>
    <a:masterClrMapping/>
  </p:clrMapOvr>
  <p:extLst>
    <p:ext uri="{DCECCB84-F9BA-43D5-87BE-67443E8EF086}">
      <p15:sldGuideLst xmlns:p15="http://schemas.microsoft.com/office/powerpoint/2012/main">
        <p15:guide id="1" pos="1595" userDrawn="1">
          <p15:clr>
            <a:srgbClr val="A4A3A4"/>
          </p15:clr>
        </p15:guide>
        <p15:guide id="2" pos="1708" userDrawn="1">
          <p15:clr>
            <a:srgbClr val="A4A3A4"/>
          </p15:clr>
        </p15:guide>
        <p15:guide id="3" pos="3046" userDrawn="1">
          <p15:clr>
            <a:srgbClr val="A4A3A4"/>
          </p15:clr>
        </p15:guide>
        <p15:guide id="4" pos="3160" userDrawn="1">
          <p15:clr>
            <a:srgbClr val="A4A3A4"/>
          </p15:clr>
        </p15:guide>
        <p15:guide id="5" pos="4520" userDrawn="1">
          <p15:clr>
            <a:srgbClr val="A4A3A4"/>
          </p15:clr>
        </p15:guide>
        <p15:guide id="6" pos="4634" userDrawn="1">
          <p15:clr>
            <a:srgbClr val="A4A3A4"/>
          </p15:clr>
        </p15:guide>
        <p15:guide id="9" pos="5972" userDrawn="1">
          <p15:clr>
            <a:srgbClr val="A4A3A4"/>
          </p15:clr>
        </p15:guide>
        <p15:guide id="10" pos="6085" userDrawn="1">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ndscape Media">
    <p:bg>
      <p:bgPr>
        <a:solidFill>
          <a:schemeClr val="accent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D22D6C5-1545-4757-9B25-B461E29D4229}"/>
              </a:ext>
            </a:extLst>
          </p:cNvPr>
          <p:cNvSpPr txBox="1">
            <a:spLocks/>
          </p:cNvSpPr>
          <p:nvPr userDrawn="1"/>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bg1"/>
          </a:solidFill>
        </p:spPr>
        <p:txBody>
          <a:bodyPr vert="horz" wrap="square" lIns="396000" tIns="360000" rIns="0" bIns="360000" rtlCol="0" anchor="ctr" anchorCtr="0">
            <a:noAutofit/>
          </a:bodyPr>
          <a:lstStyle>
            <a:lvl1pPr algn="l" defTabSz="914400" rtl="0" eaLnBrk="1" latinLnBrk="0" hangingPunct="1">
              <a:lnSpc>
                <a:spcPct val="90000"/>
              </a:lnSpc>
              <a:spcBef>
                <a:spcPct val="0"/>
              </a:spcBef>
              <a:buNone/>
              <a:defRPr lang="en-US" sz="4000" kern="1200" dirty="0">
                <a:solidFill>
                  <a:schemeClr val="bg1"/>
                </a:solidFill>
                <a:latin typeface="+mj-lt"/>
                <a:ea typeface="+mj-ea"/>
                <a:cs typeface="+mj-cs"/>
              </a:defRPr>
            </a:lvl1pPr>
          </a:lstStyle>
          <a:p>
            <a:pPr>
              <a:lnSpc>
                <a:spcPct val="100000"/>
              </a:lnSpc>
            </a:pPr>
            <a:r>
              <a:rPr lang="en-US"/>
              <a:t>Click to enter title here</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1071349"/>
            <a:ext cx="3049588" cy="2271925"/>
          </a:xfrm>
        </p:spPr>
        <p:txBody>
          <a:bodyPr>
            <a:normAutofit/>
          </a:bodyPr>
          <a:lstStyle>
            <a:lvl1pPr>
              <a:lnSpc>
                <a:spcPct val="100000"/>
              </a:lnSpc>
              <a:defRPr sz="4000"/>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‹N°›</a:t>
            </a:fld>
            <a:endParaRPr lang="en-GB"/>
          </a:p>
        </p:txBody>
      </p:sp>
      <p:cxnSp>
        <p:nvCxnSpPr>
          <p:cNvPr id="9" name="Straight Connector 8">
            <a:extLst>
              <a:ext uri="{FF2B5EF4-FFF2-40B4-BE49-F238E27FC236}">
                <a16:creationId xmlns:a16="http://schemas.microsoft.com/office/drawing/2014/main" id="{21040238-DCC8-4532-9AE6-EB7C834F336E}"/>
              </a:ext>
            </a:extLst>
          </p:cNvPr>
          <p:cNvCxnSpPr/>
          <p:nvPr userDrawn="1"/>
        </p:nvCxnSpPr>
        <p:spPr>
          <a:xfrm>
            <a:off x="3540125" y="1071349"/>
            <a:ext cx="0" cy="5138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6FF19C2-7B59-4C33-B799-0219C677358A}"/>
              </a:ext>
            </a:extLst>
          </p:cNvPr>
          <p:cNvSpPr>
            <a:spLocks noGrp="1"/>
          </p:cNvSpPr>
          <p:nvPr>
            <p:ph type="pic" sz="quarter" idx="15" hasCustomPrompt="1"/>
          </p:nvPr>
        </p:nvSpPr>
        <p:spPr>
          <a:xfrm>
            <a:off x="3698515" y="1518051"/>
            <a:ext cx="8085491" cy="4547875"/>
          </a:xfrm>
          <a:prstGeom prst="rect">
            <a:avLst/>
          </a:prstGeom>
          <a:solidFill>
            <a:schemeClr val="bg1"/>
          </a:solidFill>
          <a:ln>
            <a:solidFill>
              <a:schemeClr val="tx1"/>
            </a:solidFill>
          </a:ln>
        </p:spPr>
        <p:txBody>
          <a:bodyPr bIns="360000" anchor="ctr" anchorCtr="0">
            <a:norm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lang="en-US" sz="1600" b="1" kern="1200" dirty="0" smtClean="0">
                <a:solidFill>
                  <a:schemeClr val="tx1"/>
                </a:solidFill>
                <a:latin typeface="+mn-lt"/>
                <a:ea typeface="+mn-ea"/>
                <a:cs typeface="+mn-cs"/>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a:t>
            </a:r>
            <a:br>
              <a:rPr lang="en-US" dirty="0"/>
            </a:br>
            <a:r>
              <a:rPr lang="en-US" dirty="0"/>
              <a:t>file from your computer.</a:t>
            </a:r>
            <a:br>
              <a:rPr lang="en-US" dirty="0"/>
            </a:br>
            <a:br>
              <a:rPr lang="en-US" dirty="0"/>
            </a:br>
            <a:br>
              <a:rPr lang="en-US" dirty="0"/>
            </a:br>
            <a:br>
              <a:rPr lang="en-US" dirty="0"/>
            </a:br>
            <a:r>
              <a:rPr lang="en-US" dirty="0"/>
              <a:t>Your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10" name="Text Placeholder 96">
            <a:extLst>
              <a:ext uri="{FF2B5EF4-FFF2-40B4-BE49-F238E27FC236}">
                <a16:creationId xmlns:a16="http://schemas.microsoft.com/office/drawing/2014/main" id="{B3909F97-7CA3-41A4-812C-1319BA9E6351}"/>
              </a:ext>
            </a:extLst>
          </p:cNvPr>
          <p:cNvSpPr>
            <a:spLocks noGrp="1"/>
          </p:cNvSpPr>
          <p:nvPr>
            <p:ph type="body" sz="quarter" idx="111" hasCustomPrompt="1"/>
          </p:nvPr>
        </p:nvSpPr>
        <p:spPr>
          <a:xfrm>
            <a:off x="407989" y="4388400"/>
            <a:ext cx="3049583" cy="1795108"/>
          </a:xfrm>
        </p:spPr>
        <p:txBody>
          <a:bodyPr lIns="0" anchor="b" anchorCtr="0">
            <a:noAutofit/>
          </a:bodyPr>
          <a:lstStyle>
            <a:lvl1pPr>
              <a:lnSpc>
                <a:spcPct val="100000"/>
              </a:lnSpc>
              <a:spcAft>
                <a:spcPts val="300"/>
              </a:spcAft>
              <a:buNone/>
              <a:defRPr sz="800">
                <a:solidFill>
                  <a:schemeClr val="bg1"/>
                </a:solidFill>
              </a:defRPr>
            </a:lvl1pPr>
          </a:lstStyle>
          <a:p>
            <a:pPr lvl="0"/>
            <a:r>
              <a:rPr lang="en-US" dirty="0"/>
              <a:t>Footnotes</a:t>
            </a:r>
          </a:p>
        </p:txBody>
      </p:sp>
    </p:spTree>
    <p:custDataLst>
      <p:tags r:id="rId1"/>
    </p:custDataLst>
    <p:extLst>
      <p:ext uri="{BB962C8B-B14F-4D97-AF65-F5344CB8AC3E}">
        <p14:creationId xmlns:p14="http://schemas.microsoft.com/office/powerpoint/2010/main" val="615920981"/>
      </p:ext>
    </p:extLst>
  </p:cSld>
  <p:clrMapOvr>
    <a:masterClrMapping/>
  </p:clrMapOvr>
  <p:extLst>
    <p:ext uri="{DCECCB84-F9BA-43D5-87BE-67443E8EF086}">
      <p15:sldGuideLst xmlns:p15="http://schemas.microsoft.com/office/powerpoint/2012/main">
        <p15:guide id="1" pos="2230">
          <p15:clr>
            <a:srgbClr val="C35EA4"/>
          </p15:clr>
        </p15:guide>
        <p15:guide id="2" pos="2343" userDrawn="1">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rait Media">
    <p:bg>
      <p:bgPr>
        <a:solidFill>
          <a:schemeClr val="accent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7C1697E-0BEE-4C63-A6B8-7B7939CAE2C1}"/>
              </a:ext>
            </a:extLst>
          </p:cNvPr>
          <p:cNvSpPr txBox="1">
            <a:spLocks/>
          </p:cNvSpPr>
          <p:nvPr userDrawn="1"/>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bg1"/>
          </a:solidFill>
        </p:spPr>
        <p:txBody>
          <a:bodyPr vert="horz" wrap="square" lIns="396000" tIns="360000" rIns="0" bIns="360000" rtlCol="0" anchor="ctr" anchorCtr="0">
            <a:noAutofit/>
          </a:bodyPr>
          <a:lstStyle>
            <a:lvl1pPr algn="l" defTabSz="914400" rtl="0" eaLnBrk="1" latinLnBrk="0" hangingPunct="1">
              <a:lnSpc>
                <a:spcPct val="90000"/>
              </a:lnSpc>
              <a:spcBef>
                <a:spcPct val="0"/>
              </a:spcBef>
              <a:buNone/>
              <a:defRPr lang="en-US" sz="4000" kern="1200" dirty="0">
                <a:solidFill>
                  <a:schemeClr val="bg1"/>
                </a:solidFill>
                <a:latin typeface="+mj-lt"/>
                <a:ea typeface="+mj-ea"/>
                <a:cs typeface="+mj-cs"/>
              </a:defRPr>
            </a:lvl1pPr>
          </a:lstStyle>
          <a:p>
            <a:pPr>
              <a:lnSpc>
                <a:spcPct val="100000"/>
              </a:lnSpc>
            </a:pPr>
            <a:r>
              <a:rPr lang="en-US"/>
              <a:t>Click to enter title here</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1071349"/>
            <a:ext cx="3049588" cy="2271925"/>
          </a:xfrm>
        </p:spPr>
        <p:txBody>
          <a:bodyPr>
            <a:normAutofit/>
          </a:bodyPr>
          <a:lstStyle>
            <a:lvl1pPr>
              <a:lnSpc>
                <a:spcPct val="100000"/>
              </a:lnSpc>
              <a:defRPr sz="4000"/>
            </a:lvl1pPr>
          </a:lstStyle>
          <a:p>
            <a:r>
              <a:rPr lang="en-US"/>
              <a:t>Click to enter title here</a:t>
            </a:r>
          </a:p>
        </p:txBody>
      </p:sp>
      <p:cxnSp>
        <p:nvCxnSpPr>
          <p:cNvPr id="9" name="Straight Connector 8">
            <a:extLst>
              <a:ext uri="{FF2B5EF4-FFF2-40B4-BE49-F238E27FC236}">
                <a16:creationId xmlns:a16="http://schemas.microsoft.com/office/drawing/2014/main" id="{21040238-DCC8-4532-9AE6-EB7C834F336E}"/>
              </a:ext>
            </a:extLst>
          </p:cNvPr>
          <p:cNvCxnSpPr/>
          <p:nvPr userDrawn="1"/>
        </p:nvCxnSpPr>
        <p:spPr>
          <a:xfrm>
            <a:off x="3540125" y="1071349"/>
            <a:ext cx="0" cy="5138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6FF19C2-7B59-4C33-B799-0219C677358A}"/>
              </a:ext>
            </a:extLst>
          </p:cNvPr>
          <p:cNvSpPr>
            <a:spLocks noGrp="1"/>
          </p:cNvSpPr>
          <p:nvPr>
            <p:ph type="pic" sz="quarter" idx="15" hasCustomPrompt="1"/>
          </p:nvPr>
        </p:nvSpPr>
        <p:spPr>
          <a:xfrm>
            <a:off x="4237038" y="404813"/>
            <a:ext cx="5613716" cy="6453187"/>
          </a:xfrm>
          <a:prstGeom prst="rect">
            <a:avLst/>
          </a:prstGeom>
          <a:solidFill>
            <a:schemeClr val="bg1"/>
          </a:solidFill>
          <a:ln>
            <a:solidFill>
              <a:schemeClr val="tx1"/>
            </a:solidFill>
          </a:ln>
        </p:spPr>
        <p:txBody>
          <a:bodyPr bIns="540000" anchor="ctr" anchorCtr="0">
            <a:norm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lang="en-US" sz="1600" b="1" kern="1200" dirty="0" smtClean="0">
                <a:solidFill>
                  <a:schemeClr val="tx1"/>
                </a:solidFill>
                <a:latin typeface="+mn-lt"/>
                <a:ea typeface="+mn-ea"/>
                <a:cs typeface="+mn-cs"/>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a:t>
            </a:r>
            <a:br>
              <a:rPr lang="en-US" dirty="0"/>
            </a:br>
            <a:r>
              <a:rPr lang="en-US" dirty="0"/>
              <a:t>file from your computer.</a:t>
            </a:r>
            <a:br>
              <a:rPr lang="en-US" dirty="0"/>
            </a:br>
            <a:br>
              <a:rPr lang="en-US" dirty="0"/>
            </a:br>
            <a:br>
              <a:rPr lang="en-US" dirty="0"/>
            </a:br>
            <a:br>
              <a:rPr lang="en-US" dirty="0"/>
            </a:br>
            <a:r>
              <a:rPr lang="en-US" dirty="0"/>
              <a:t>Your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4" name="Date Placeholder 3">
            <a:extLst>
              <a:ext uri="{FF2B5EF4-FFF2-40B4-BE49-F238E27FC236}">
                <a16:creationId xmlns:a16="http://schemas.microsoft.com/office/drawing/2014/main" id="{3F9005DD-21BA-480F-A05C-7F9B5BB967CF}"/>
              </a:ext>
            </a:extLst>
          </p:cNvPr>
          <p:cNvSpPr>
            <a:spLocks noGrp="1"/>
          </p:cNvSpPr>
          <p:nvPr>
            <p:ph type="dt" sz="half" idx="16"/>
          </p:nvPr>
        </p:nvSpPr>
        <p:spPr/>
        <p:txBody>
          <a:bodyPr/>
          <a:lstStyle>
            <a:lvl1pPr>
              <a:lnSpc>
                <a:spcPct val="100000"/>
              </a:lnSpc>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069E5658-C326-48E1-9964-6BB3723336DC}"/>
              </a:ext>
            </a:extLst>
          </p:cNvPr>
          <p:cNvSpPr>
            <a:spLocks noGrp="1"/>
          </p:cNvSpPr>
          <p:nvPr>
            <p:ph type="sldNum" sz="quarter" idx="18"/>
          </p:nvPr>
        </p:nvSpPr>
        <p:spPr/>
        <p:txBody>
          <a:bodyPr/>
          <a:lstStyle>
            <a:lvl1pPr>
              <a:lnSpc>
                <a:spcPct val="100000"/>
              </a:lnSpc>
              <a:defRPr>
                <a:solidFill>
                  <a:schemeClr val="bg1"/>
                </a:solidFill>
              </a:defRPr>
            </a:lvl1pPr>
          </a:lstStyle>
          <a:p>
            <a:fld id="{F8E47D07-9D1E-4FE9-B31A-2F5863681021}" type="slidenum">
              <a:rPr lang="en-GB" smtClean="0"/>
              <a:pPr/>
              <a:t>‹N°›</a:t>
            </a:fld>
            <a:endParaRPr lang="en-GB"/>
          </a:p>
        </p:txBody>
      </p:sp>
      <p:sp>
        <p:nvSpPr>
          <p:cNvPr id="10" name="Text Placeholder 96">
            <a:extLst>
              <a:ext uri="{FF2B5EF4-FFF2-40B4-BE49-F238E27FC236}">
                <a16:creationId xmlns:a16="http://schemas.microsoft.com/office/drawing/2014/main" id="{A23514BC-4620-4E91-9F3A-CB5F96A6AFC9}"/>
              </a:ext>
            </a:extLst>
          </p:cNvPr>
          <p:cNvSpPr>
            <a:spLocks noGrp="1"/>
          </p:cNvSpPr>
          <p:nvPr>
            <p:ph type="body" sz="quarter" idx="111" hasCustomPrompt="1"/>
          </p:nvPr>
        </p:nvSpPr>
        <p:spPr>
          <a:xfrm>
            <a:off x="407989" y="4384144"/>
            <a:ext cx="3049200" cy="1796400"/>
          </a:xfrm>
        </p:spPr>
        <p:txBody>
          <a:bodyPr lIns="0" anchor="b" anchorCtr="0">
            <a:noAutofit/>
          </a:bodyPr>
          <a:lstStyle>
            <a:lvl1pPr>
              <a:lnSpc>
                <a:spcPct val="100000"/>
              </a:lnSpc>
              <a:spcAft>
                <a:spcPts val="300"/>
              </a:spcAft>
              <a:buNone/>
              <a:defRPr sz="800">
                <a:solidFill>
                  <a:schemeClr val="bg1"/>
                </a:solidFill>
              </a:defRPr>
            </a:lvl1pPr>
          </a:lstStyle>
          <a:p>
            <a:pPr lvl="0"/>
            <a:r>
              <a:rPr lang="en-US" dirty="0"/>
              <a:t>Footnotes</a:t>
            </a:r>
          </a:p>
        </p:txBody>
      </p:sp>
    </p:spTree>
    <p:custDataLst>
      <p:tags r:id="rId1"/>
    </p:custDataLst>
    <p:extLst>
      <p:ext uri="{BB962C8B-B14F-4D97-AF65-F5344CB8AC3E}">
        <p14:creationId xmlns:p14="http://schemas.microsoft.com/office/powerpoint/2010/main" val="372222852"/>
      </p:ext>
    </p:extLst>
  </p:cSld>
  <p:clrMapOvr>
    <a:masterClrMapping/>
  </p:clrMapOvr>
  <p:extLst>
    <p:ext uri="{DCECCB84-F9BA-43D5-87BE-67443E8EF086}">
      <p15:sldGuideLst xmlns:p15="http://schemas.microsoft.com/office/powerpoint/2012/main">
        <p15:guide id="1" pos="2230">
          <p15:clr>
            <a:srgbClr val="C35EA4"/>
          </p15:clr>
        </p15:guide>
        <p15:guide id="2" pos="2343" userDrawn="1">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3" name="DO NOT DELETE (BRANDIN)">
            <a:extLst>
              <a:ext uri="{FF2B5EF4-FFF2-40B4-BE49-F238E27FC236}">
                <a16:creationId xmlns:a16="http://schemas.microsoft.com/office/drawing/2014/main" id="{1E19D6AD-02C4-4B98-9F9C-0F03C161800F}"/>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875343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ey Statement Alternative 1">
    <p:bg>
      <p:bgPr>
        <a:solidFill>
          <a:schemeClr val="accent1"/>
        </a:solidFill>
        <a:effectLst/>
      </p:bgPr>
    </p:bg>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3AE41C11-E666-4A3A-8B9C-2D20733917DD}"/>
              </a:ext>
            </a:extLst>
          </p:cNvPr>
          <p:cNvSpPr>
            <a:spLocks noGrp="1"/>
          </p:cNvSpPr>
          <p:nvPr>
            <p:ph type="pic" sz="quarter" idx="36" hasCustomPrompt="1"/>
          </p:nvPr>
        </p:nvSpPr>
        <p:spPr>
          <a:xfrm>
            <a:off x="0" y="-1"/>
            <a:ext cx="12192000" cy="6858001"/>
          </a:xfrm>
          <a:custGeom>
            <a:avLst/>
            <a:gdLst>
              <a:gd name="connsiteX0" fmla="*/ 11696741 w 12192000"/>
              <a:gd name="connsiteY0" fmla="*/ 6413786 h 6858001"/>
              <a:gd name="connsiteX1" fmla="*/ 11675409 w 12192000"/>
              <a:gd name="connsiteY1" fmla="*/ 6438944 h 6858001"/>
              <a:gd name="connsiteX2" fmla="*/ 11730040 w 12192000"/>
              <a:gd name="connsiteY2" fmla="*/ 6517531 h 6858001"/>
              <a:gd name="connsiteX3" fmla="*/ 11787273 w 12192000"/>
              <a:gd name="connsiteY3" fmla="*/ 6510528 h 6858001"/>
              <a:gd name="connsiteX4" fmla="*/ 11788053 w 12192000"/>
              <a:gd name="connsiteY4" fmla="*/ 6506379 h 6858001"/>
              <a:gd name="connsiteX5" fmla="*/ 11792216 w 12192000"/>
              <a:gd name="connsiteY5" fmla="*/ 6478367 h 6858001"/>
              <a:gd name="connsiteX6" fmla="*/ 11758396 w 12192000"/>
              <a:gd name="connsiteY6" fmla="*/ 6463843 h 6858001"/>
              <a:gd name="connsiteX7" fmla="*/ 11760738 w 12192000"/>
              <a:gd name="connsiteY7" fmla="*/ 6499895 h 6858001"/>
              <a:gd name="connsiteX8" fmla="*/ 11760738 w 12192000"/>
              <a:gd name="connsiteY8" fmla="*/ 6504304 h 6858001"/>
              <a:gd name="connsiteX9" fmla="*/ 11744088 w 12192000"/>
              <a:gd name="connsiteY9" fmla="*/ 6515456 h 6858001"/>
              <a:gd name="connsiteX10" fmla="*/ 11688156 w 12192000"/>
              <a:gd name="connsiteY10" fmla="*/ 6432460 h 6858001"/>
              <a:gd name="connsiteX11" fmla="*/ 11689457 w 12192000"/>
              <a:gd name="connsiteY11" fmla="*/ 6431164 h 6858001"/>
              <a:gd name="connsiteX12" fmla="*/ 11690237 w 12192000"/>
              <a:gd name="connsiteY12" fmla="*/ 6431682 h 6858001"/>
              <a:gd name="connsiteX13" fmla="*/ 11690498 w 12192000"/>
              <a:gd name="connsiteY13" fmla="*/ 6431682 h 6858001"/>
              <a:gd name="connsiteX14" fmla="*/ 11758136 w 12192000"/>
              <a:gd name="connsiteY14" fmla="*/ 6459175 h 6858001"/>
              <a:gd name="connsiteX15" fmla="*/ 11792476 w 12192000"/>
              <a:gd name="connsiteY15" fmla="*/ 6473958 h 6858001"/>
              <a:gd name="connsiteX16" fmla="*/ 11819531 w 12192000"/>
              <a:gd name="connsiteY16" fmla="*/ 6486926 h 6858001"/>
              <a:gd name="connsiteX17" fmla="*/ 11831758 w 12192000"/>
              <a:gd name="connsiteY17" fmla="*/ 6503785 h 6858001"/>
              <a:gd name="connsiteX18" fmla="*/ 11679831 w 12192000"/>
              <a:gd name="connsiteY18" fmla="*/ 6616867 h 6858001"/>
              <a:gd name="connsiteX19" fmla="*/ 11679311 w 12192000"/>
              <a:gd name="connsiteY19" fmla="*/ 6617386 h 6858001"/>
              <a:gd name="connsiteX20" fmla="*/ 11678271 w 12192000"/>
              <a:gd name="connsiteY20" fmla="*/ 6618942 h 6858001"/>
              <a:gd name="connsiteX21" fmla="*/ 11678010 w 12192000"/>
              <a:gd name="connsiteY21" fmla="*/ 6619461 h 6858001"/>
              <a:gd name="connsiteX22" fmla="*/ 11673328 w 12192000"/>
              <a:gd name="connsiteY22" fmla="*/ 6633725 h 6858001"/>
              <a:gd name="connsiteX23" fmla="*/ 11692319 w 12192000"/>
              <a:gd name="connsiteY23" fmla="*/ 6657587 h 6858001"/>
              <a:gd name="connsiteX24" fmla="*/ 11705066 w 12192000"/>
              <a:gd name="connsiteY24" fmla="*/ 6659921 h 6858001"/>
              <a:gd name="connsiteX25" fmla="*/ 11707667 w 12192000"/>
              <a:gd name="connsiteY25" fmla="*/ 6660180 h 6858001"/>
              <a:gd name="connsiteX26" fmla="*/ 11833840 w 12192000"/>
              <a:gd name="connsiteY26" fmla="*/ 6635282 h 6858001"/>
              <a:gd name="connsiteX27" fmla="*/ 11843465 w 12192000"/>
              <a:gd name="connsiteY27" fmla="*/ 6609086 h 6858001"/>
              <a:gd name="connsiteX28" fmla="*/ 11799500 w 12192000"/>
              <a:gd name="connsiteY28" fmla="*/ 6583409 h 6858001"/>
              <a:gd name="connsiteX29" fmla="*/ 11790135 w 12192000"/>
              <a:gd name="connsiteY29" fmla="*/ 6589634 h 6858001"/>
              <a:gd name="connsiteX30" fmla="*/ 11825255 w 12192000"/>
              <a:gd name="connsiteY30" fmla="*/ 6612976 h 6858001"/>
              <a:gd name="connsiteX31" fmla="*/ 11823434 w 12192000"/>
              <a:gd name="connsiteY31" fmla="*/ 6616608 h 6858001"/>
              <a:gd name="connsiteX32" fmla="*/ 11821092 w 12192000"/>
              <a:gd name="connsiteY32" fmla="*/ 6616608 h 6858001"/>
              <a:gd name="connsiteX33" fmla="*/ 11743568 w 12192000"/>
              <a:gd name="connsiteY33" fmla="*/ 6621795 h 6858001"/>
              <a:gd name="connsiteX34" fmla="*/ 11736284 w 12192000"/>
              <a:gd name="connsiteY34" fmla="*/ 6622054 h 6858001"/>
              <a:gd name="connsiteX35" fmla="*/ 11748251 w 12192000"/>
              <a:gd name="connsiteY35" fmla="*/ 6612458 h 6858001"/>
              <a:gd name="connsiteX36" fmla="*/ 11871301 w 12192000"/>
              <a:gd name="connsiteY36" fmla="*/ 6530240 h 6858001"/>
              <a:gd name="connsiteX37" fmla="*/ 11841124 w 12192000"/>
              <a:gd name="connsiteY37" fmla="*/ 6451912 h 6858001"/>
              <a:gd name="connsiteX38" fmla="*/ 11696741 w 12192000"/>
              <a:gd name="connsiteY38" fmla="*/ 6413786 h 6858001"/>
              <a:gd name="connsiteX39" fmla="*/ 11759176 w 12192000"/>
              <a:gd name="connsiteY39" fmla="*/ 6303891 h 6858001"/>
              <a:gd name="connsiteX40" fmla="*/ 11641467 w 12192000"/>
              <a:gd name="connsiteY40" fmla="*/ 6408732 h 6858001"/>
              <a:gd name="connsiteX41" fmla="*/ 11597457 w 12192000"/>
              <a:gd name="connsiteY41" fmla="*/ 6477501 h 6858001"/>
              <a:gd name="connsiteX42" fmla="*/ 11615946 w 12192000"/>
              <a:gd name="connsiteY42" fmla="*/ 6498261 h 6858001"/>
              <a:gd name="connsiteX43" fmla="*/ 11737041 w 12192000"/>
              <a:gd name="connsiteY43" fmla="*/ 6560802 h 6858001"/>
              <a:gd name="connsiteX44" fmla="*/ 11746676 w 12192000"/>
              <a:gd name="connsiteY44" fmla="*/ 6554834 h 6858001"/>
              <a:gd name="connsiteX45" fmla="*/ 11639384 w 12192000"/>
              <a:gd name="connsiteY45" fmla="*/ 6495666 h 6858001"/>
              <a:gd name="connsiteX46" fmla="*/ 11622717 w 12192000"/>
              <a:gd name="connsiteY46" fmla="*/ 6480096 h 6858001"/>
              <a:gd name="connsiteX47" fmla="*/ 11652405 w 12192000"/>
              <a:gd name="connsiteY47" fmla="*/ 6448955 h 6858001"/>
              <a:gd name="connsiteX48" fmla="*/ 11668811 w 12192000"/>
              <a:gd name="connsiteY48" fmla="*/ 6432606 h 6858001"/>
              <a:gd name="connsiteX49" fmla="*/ 11670895 w 12192000"/>
              <a:gd name="connsiteY49" fmla="*/ 6415738 h 6858001"/>
              <a:gd name="connsiteX50" fmla="*/ 11692249 w 12192000"/>
              <a:gd name="connsiteY50" fmla="*/ 6408991 h 6858001"/>
              <a:gd name="connsiteX51" fmla="*/ 11720374 w 12192000"/>
              <a:gd name="connsiteY51" fmla="*/ 6380705 h 6858001"/>
              <a:gd name="connsiteX52" fmla="*/ 11743291 w 12192000"/>
              <a:gd name="connsiteY52" fmla="*/ 6362799 h 6858001"/>
              <a:gd name="connsiteX53" fmla="*/ 11749801 w 12192000"/>
              <a:gd name="connsiteY53" fmla="*/ 6375255 h 6858001"/>
              <a:gd name="connsiteX54" fmla="*/ 11754749 w 12192000"/>
              <a:gd name="connsiteY54" fmla="*/ 6420669 h 6858001"/>
              <a:gd name="connsiteX55" fmla="*/ 11793812 w 12192000"/>
              <a:gd name="connsiteY55" fmla="*/ 6431568 h 6858001"/>
              <a:gd name="connsiteX56" fmla="*/ 11759176 w 12192000"/>
              <a:gd name="connsiteY56" fmla="*/ 6303891 h 6858001"/>
              <a:gd name="connsiteX57" fmla="*/ 0 w 12192000"/>
              <a:gd name="connsiteY57" fmla="*/ 0 h 6858001"/>
              <a:gd name="connsiteX58" fmla="*/ 12192000 w 12192000"/>
              <a:gd name="connsiteY58" fmla="*/ 0 h 6858001"/>
              <a:gd name="connsiteX59" fmla="*/ 12192000 w 12192000"/>
              <a:gd name="connsiteY59" fmla="*/ 6858001 h 6858001"/>
              <a:gd name="connsiteX60" fmla="*/ 0 w 12192000"/>
              <a:gd name="connsiteY6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8001">
                <a:moveTo>
                  <a:pt x="11696741" y="6413786"/>
                </a:moveTo>
                <a:cubicBezTo>
                  <a:pt x="11675409" y="6410933"/>
                  <a:pt x="11666824" y="6418714"/>
                  <a:pt x="11675409" y="6438944"/>
                </a:cubicBezTo>
                <a:cubicBezTo>
                  <a:pt x="11684254" y="6458915"/>
                  <a:pt x="11706627" y="6492373"/>
                  <a:pt x="11730040" y="6517531"/>
                </a:cubicBezTo>
                <a:cubicBezTo>
                  <a:pt x="11753714" y="6542430"/>
                  <a:pt x="11779208" y="6549433"/>
                  <a:pt x="11787273" y="6510528"/>
                </a:cubicBezTo>
                <a:cubicBezTo>
                  <a:pt x="11787533" y="6509232"/>
                  <a:pt x="11787793" y="6507935"/>
                  <a:pt x="11788053" y="6506379"/>
                </a:cubicBezTo>
                <a:cubicBezTo>
                  <a:pt x="11789874" y="6496523"/>
                  <a:pt x="11791435" y="6486926"/>
                  <a:pt x="11792216" y="6478367"/>
                </a:cubicBezTo>
                <a:cubicBezTo>
                  <a:pt x="11781810" y="6473699"/>
                  <a:pt x="11770103" y="6468771"/>
                  <a:pt x="11758396" y="6463843"/>
                </a:cubicBezTo>
                <a:cubicBezTo>
                  <a:pt x="11759177" y="6472661"/>
                  <a:pt x="11760217" y="6487964"/>
                  <a:pt x="11760738" y="6499895"/>
                </a:cubicBezTo>
                <a:cubicBezTo>
                  <a:pt x="11760738" y="6501191"/>
                  <a:pt x="11760738" y="6502748"/>
                  <a:pt x="11760738" y="6504304"/>
                </a:cubicBezTo>
                <a:cubicBezTo>
                  <a:pt x="11761518" y="6523237"/>
                  <a:pt x="11755014" y="6523237"/>
                  <a:pt x="11744088" y="6515456"/>
                </a:cubicBezTo>
                <a:cubicBezTo>
                  <a:pt x="11731341" y="6506379"/>
                  <a:pt x="11692579" y="6455284"/>
                  <a:pt x="11688156" y="6432460"/>
                </a:cubicBezTo>
                <a:cubicBezTo>
                  <a:pt x="11687896" y="6431164"/>
                  <a:pt x="11688676" y="6430904"/>
                  <a:pt x="11689457" y="6431164"/>
                </a:cubicBezTo>
                <a:cubicBezTo>
                  <a:pt x="11689717" y="6431423"/>
                  <a:pt x="11689977" y="6431423"/>
                  <a:pt x="11690237" y="6431682"/>
                </a:cubicBezTo>
                <a:cubicBezTo>
                  <a:pt x="11690237" y="6431682"/>
                  <a:pt x="11690237" y="6431682"/>
                  <a:pt x="11690498" y="6431682"/>
                </a:cubicBezTo>
                <a:cubicBezTo>
                  <a:pt x="11699082" y="6435054"/>
                  <a:pt x="11728479" y="6446725"/>
                  <a:pt x="11758136" y="6459175"/>
                </a:cubicBezTo>
                <a:cubicBezTo>
                  <a:pt x="11769843" y="6464103"/>
                  <a:pt x="11781810" y="6469290"/>
                  <a:pt x="11792476" y="6473958"/>
                </a:cubicBezTo>
                <a:cubicBezTo>
                  <a:pt x="11803142" y="6478627"/>
                  <a:pt x="11812507" y="6483295"/>
                  <a:pt x="11819531" y="6486926"/>
                </a:cubicBezTo>
                <a:cubicBezTo>
                  <a:pt x="11832279" y="6493670"/>
                  <a:pt x="11837221" y="6498338"/>
                  <a:pt x="11831758" y="6503785"/>
                </a:cubicBezTo>
                <a:cubicBezTo>
                  <a:pt x="11805223" y="6531018"/>
                  <a:pt x="11711830" y="6569404"/>
                  <a:pt x="11679831" y="6616867"/>
                </a:cubicBezTo>
                <a:cubicBezTo>
                  <a:pt x="11679831" y="6616867"/>
                  <a:pt x="11679571" y="6617126"/>
                  <a:pt x="11679311" y="6617386"/>
                </a:cubicBezTo>
                <a:cubicBezTo>
                  <a:pt x="11679051" y="6617904"/>
                  <a:pt x="11678531" y="6618423"/>
                  <a:pt x="11678271" y="6618942"/>
                </a:cubicBezTo>
                <a:cubicBezTo>
                  <a:pt x="11678271" y="6619201"/>
                  <a:pt x="11678271" y="6619461"/>
                  <a:pt x="11678010" y="6619461"/>
                </a:cubicBezTo>
                <a:cubicBezTo>
                  <a:pt x="11676450" y="6622573"/>
                  <a:pt x="11674108" y="6627501"/>
                  <a:pt x="11673328" y="6633725"/>
                </a:cubicBezTo>
                <a:cubicBezTo>
                  <a:pt x="11672027" y="6644100"/>
                  <a:pt x="11677490" y="6653696"/>
                  <a:pt x="11692319" y="6657587"/>
                </a:cubicBezTo>
                <a:cubicBezTo>
                  <a:pt x="11696221" y="6658624"/>
                  <a:pt x="11700383" y="6659402"/>
                  <a:pt x="11705066" y="6659921"/>
                </a:cubicBezTo>
                <a:cubicBezTo>
                  <a:pt x="11705846" y="6660180"/>
                  <a:pt x="11706887" y="6660180"/>
                  <a:pt x="11707667" y="6660180"/>
                </a:cubicBezTo>
                <a:cubicBezTo>
                  <a:pt x="11736544" y="6661477"/>
                  <a:pt x="11811207" y="6645137"/>
                  <a:pt x="11833840" y="6635282"/>
                </a:cubicBezTo>
                <a:cubicBezTo>
                  <a:pt x="11857253" y="6624907"/>
                  <a:pt x="11850229" y="6614533"/>
                  <a:pt x="11843465" y="6609086"/>
                </a:cubicBezTo>
                <a:cubicBezTo>
                  <a:pt x="11838262" y="6604936"/>
                  <a:pt x="11812247" y="6590412"/>
                  <a:pt x="11799500" y="6583409"/>
                </a:cubicBezTo>
                <a:cubicBezTo>
                  <a:pt x="11796118" y="6585743"/>
                  <a:pt x="11793516" y="6587300"/>
                  <a:pt x="11790135" y="6589634"/>
                </a:cubicBezTo>
                <a:cubicBezTo>
                  <a:pt x="11811727" y="6602602"/>
                  <a:pt x="11820312" y="6609086"/>
                  <a:pt x="11825255" y="6612976"/>
                </a:cubicBezTo>
                <a:cubicBezTo>
                  <a:pt x="11827336" y="6614533"/>
                  <a:pt x="11826295" y="6616348"/>
                  <a:pt x="11823434" y="6616608"/>
                </a:cubicBezTo>
                <a:cubicBezTo>
                  <a:pt x="11822653" y="6616608"/>
                  <a:pt x="11821873" y="6616608"/>
                  <a:pt x="11821092" y="6616608"/>
                </a:cubicBezTo>
                <a:cubicBezTo>
                  <a:pt x="11800540" y="6618164"/>
                  <a:pt x="11761778" y="6620757"/>
                  <a:pt x="11743568" y="6621795"/>
                </a:cubicBezTo>
                <a:cubicBezTo>
                  <a:pt x="11740966" y="6622054"/>
                  <a:pt x="11737845" y="6622054"/>
                  <a:pt x="11736284" y="6622054"/>
                </a:cubicBezTo>
                <a:cubicBezTo>
                  <a:pt x="11740706" y="6617904"/>
                  <a:pt x="11745649" y="6614273"/>
                  <a:pt x="11748251" y="6612458"/>
                </a:cubicBezTo>
                <a:cubicBezTo>
                  <a:pt x="11787273" y="6584965"/>
                  <a:pt x="11852050" y="6546580"/>
                  <a:pt x="11871301" y="6530240"/>
                </a:cubicBezTo>
                <a:cubicBezTo>
                  <a:pt x="11885349" y="6518050"/>
                  <a:pt x="11923851" y="6480961"/>
                  <a:pt x="11841124" y="6451912"/>
                </a:cubicBezTo>
                <a:cubicBezTo>
                  <a:pt x="11817450" y="6443872"/>
                  <a:pt x="11758657" y="6422086"/>
                  <a:pt x="11696741" y="6413786"/>
                </a:cubicBezTo>
                <a:close/>
                <a:moveTo>
                  <a:pt x="11759176" y="6303891"/>
                </a:moveTo>
                <a:cubicBezTo>
                  <a:pt x="11739124" y="6301296"/>
                  <a:pt x="11708916" y="6326468"/>
                  <a:pt x="11641467" y="6408732"/>
                </a:cubicBezTo>
                <a:cubicBezTo>
                  <a:pt x="11628967" y="6423783"/>
                  <a:pt x="11599800" y="6460633"/>
                  <a:pt x="11597457" y="6477501"/>
                </a:cubicBezTo>
                <a:cubicBezTo>
                  <a:pt x="11595894" y="6489438"/>
                  <a:pt x="11608655" y="6494628"/>
                  <a:pt x="11615946" y="6498261"/>
                </a:cubicBezTo>
                <a:cubicBezTo>
                  <a:pt x="11622717" y="6501894"/>
                  <a:pt x="11700843" y="6540561"/>
                  <a:pt x="11737041" y="6560802"/>
                </a:cubicBezTo>
                <a:cubicBezTo>
                  <a:pt x="11740166" y="6558726"/>
                  <a:pt x="11743291" y="6556650"/>
                  <a:pt x="11746676" y="6554834"/>
                </a:cubicBezTo>
                <a:cubicBezTo>
                  <a:pt x="11725062" y="6543156"/>
                  <a:pt x="11664124" y="6510458"/>
                  <a:pt x="11639384" y="6495666"/>
                </a:cubicBezTo>
                <a:cubicBezTo>
                  <a:pt x="11629228" y="6489698"/>
                  <a:pt x="11622196" y="6484767"/>
                  <a:pt x="11622717" y="6480096"/>
                </a:cubicBezTo>
                <a:cubicBezTo>
                  <a:pt x="11623498" y="6474387"/>
                  <a:pt x="11638342" y="6462968"/>
                  <a:pt x="11652405" y="6448955"/>
                </a:cubicBezTo>
                <a:cubicBezTo>
                  <a:pt x="11656051" y="6445322"/>
                  <a:pt x="11662040" y="6439353"/>
                  <a:pt x="11668811" y="6432606"/>
                </a:cubicBezTo>
                <a:cubicBezTo>
                  <a:pt x="11666988" y="6425600"/>
                  <a:pt x="11667769" y="6419890"/>
                  <a:pt x="11670895" y="6415738"/>
                </a:cubicBezTo>
                <a:cubicBezTo>
                  <a:pt x="11674801" y="6410548"/>
                  <a:pt x="11681832" y="6408472"/>
                  <a:pt x="11692249" y="6408991"/>
                </a:cubicBezTo>
                <a:cubicBezTo>
                  <a:pt x="11705009" y="6396275"/>
                  <a:pt x="11716468" y="6384857"/>
                  <a:pt x="11720374" y="6380705"/>
                </a:cubicBezTo>
                <a:cubicBezTo>
                  <a:pt x="11729489" y="6371622"/>
                  <a:pt x="11739124" y="6362280"/>
                  <a:pt x="11743291" y="6362799"/>
                </a:cubicBezTo>
                <a:cubicBezTo>
                  <a:pt x="11746676" y="6363318"/>
                  <a:pt x="11748499" y="6366432"/>
                  <a:pt x="11749801" y="6375255"/>
                </a:cubicBezTo>
                <a:cubicBezTo>
                  <a:pt x="11750843" y="6383041"/>
                  <a:pt x="11753447" y="6405618"/>
                  <a:pt x="11754749" y="6420669"/>
                </a:cubicBezTo>
                <a:cubicBezTo>
                  <a:pt x="11768812" y="6424043"/>
                  <a:pt x="11781833" y="6427935"/>
                  <a:pt x="11793812" y="6431568"/>
                </a:cubicBezTo>
                <a:cubicBezTo>
                  <a:pt x="11792249" y="6328544"/>
                  <a:pt x="11780531" y="6306746"/>
                  <a:pt x="11759176" y="6303891"/>
                </a:cubicBezTo>
                <a:close/>
                <a:moveTo>
                  <a:pt x="0" y="0"/>
                </a:moveTo>
                <a:lnTo>
                  <a:pt x="12192000" y="0"/>
                </a:lnTo>
                <a:lnTo>
                  <a:pt x="12192000" y="6858001"/>
                </a:lnTo>
                <a:lnTo>
                  <a:pt x="0" y="6858001"/>
                </a:lnTo>
                <a:close/>
              </a:path>
            </a:pathLst>
          </a:custGeom>
          <a:noFill/>
        </p:spPr>
        <p:txBody>
          <a:bodyPr wrap="square" lIns="6588000" tIns="0" bIns="0" anchor="ctr" anchorCtr="0">
            <a:noAutofit/>
          </a:bodyPr>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a:t>
            </a:r>
            <a:br>
              <a:rPr lang="en-US" dirty="0"/>
            </a:br>
            <a:r>
              <a:rPr lang="en-US" dirty="0"/>
              <a:t>file from your computer.</a:t>
            </a:r>
            <a:br>
              <a:rPr lang="en-US" dirty="0"/>
            </a:br>
            <a:br>
              <a:rPr lang="en-US" dirty="0"/>
            </a:br>
            <a:br>
              <a:rPr lang="en-US" dirty="0"/>
            </a:br>
            <a:br>
              <a:rPr lang="en-US" dirty="0"/>
            </a:br>
            <a:r>
              <a:rPr lang="en-US" dirty="0"/>
              <a:t>Your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11" name="Title 10">
            <a:extLst>
              <a:ext uri="{FF2B5EF4-FFF2-40B4-BE49-F238E27FC236}">
                <a16:creationId xmlns:a16="http://schemas.microsoft.com/office/drawing/2014/main" id="{72DF5099-62D1-4656-B26C-07955959FEF9}"/>
              </a:ext>
            </a:extLst>
          </p:cNvPr>
          <p:cNvSpPr>
            <a:spLocks noGrp="1"/>
          </p:cNvSpPr>
          <p:nvPr>
            <p:ph type="title" hasCustomPrompt="1"/>
          </p:nvPr>
        </p:nvSpPr>
        <p:spPr>
          <a:xfrm>
            <a:off x="560388" y="744537"/>
            <a:ext cx="5135562" cy="5135562"/>
          </a:xfrm>
          <a:custGeom>
            <a:avLst/>
            <a:gdLst>
              <a:gd name="connsiteX0" fmla="*/ 3035300 w 6070600"/>
              <a:gd name="connsiteY0" fmla="*/ 0 h 6070600"/>
              <a:gd name="connsiteX1" fmla="*/ 3647019 w 6070600"/>
              <a:gd name="connsiteY1" fmla="*/ 61667 h 6070600"/>
              <a:gd name="connsiteX2" fmla="*/ 3789752 w 6070600"/>
              <a:gd name="connsiteY2" fmla="*/ 98367 h 6070600"/>
              <a:gd name="connsiteX3" fmla="*/ 3789752 w 6070600"/>
              <a:gd name="connsiteY3" fmla="*/ 98367 h 6070600"/>
              <a:gd name="connsiteX4" fmla="*/ 3817989 w 6070600"/>
              <a:gd name="connsiteY4" fmla="*/ 105627 h 6070600"/>
              <a:gd name="connsiteX5" fmla="*/ 3937906 w 6070600"/>
              <a:gd name="connsiteY5" fmla="*/ 136461 h 6070600"/>
              <a:gd name="connsiteX6" fmla="*/ 4194228 w 6070600"/>
              <a:gd name="connsiteY6" fmla="*/ 230276 h 6070600"/>
              <a:gd name="connsiteX7" fmla="*/ 4272436 w 6070600"/>
              <a:gd name="connsiteY7" fmla="*/ 265342 h 6070600"/>
              <a:gd name="connsiteX8" fmla="*/ 4441383 w 6070600"/>
              <a:gd name="connsiteY8" fmla="*/ 346728 h 6070600"/>
              <a:gd name="connsiteX9" fmla="*/ 4526154 w 6070600"/>
              <a:gd name="connsiteY9" fmla="*/ 393105 h 6070600"/>
              <a:gd name="connsiteX10" fmla="*/ 4681392 w 6070600"/>
              <a:gd name="connsiteY10" fmla="*/ 487414 h 6070600"/>
              <a:gd name="connsiteX11" fmla="*/ 4757518 w 6070600"/>
              <a:gd name="connsiteY11" fmla="*/ 537190 h 6070600"/>
              <a:gd name="connsiteX12" fmla="*/ 4931089 w 6070600"/>
              <a:gd name="connsiteY12" fmla="*/ 666984 h 6070600"/>
              <a:gd name="connsiteX13" fmla="*/ 4972038 w 6070600"/>
              <a:gd name="connsiteY13" fmla="*/ 698573 h 6070600"/>
              <a:gd name="connsiteX14" fmla="*/ 5169719 w 6070600"/>
              <a:gd name="connsiteY14" fmla="*/ 878237 h 6070600"/>
              <a:gd name="connsiteX15" fmla="*/ 5220040 w 6070600"/>
              <a:gd name="connsiteY15" fmla="*/ 931334 h 6070600"/>
              <a:gd name="connsiteX16" fmla="*/ 5351649 w 6070600"/>
              <a:gd name="connsiteY16" fmla="*/ 1076140 h 6070600"/>
              <a:gd name="connsiteX17" fmla="*/ 5411013 w 6070600"/>
              <a:gd name="connsiteY17" fmla="*/ 1149404 h 6070600"/>
              <a:gd name="connsiteX18" fmla="*/ 5518492 w 6070600"/>
              <a:gd name="connsiteY18" fmla="*/ 1293133 h 6070600"/>
              <a:gd name="connsiteX19" fmla="*/ 5572142 w 6070600"/>
              <a:gd name="connsiteY19" fmla="*/ 1371030 h 6070600"/>
              <a:gd name="connsiteX20" fmla="*/ 5674235 w 6070600"/>
              <a:gd name="connsiteY20" fmla="*/ 1539081 h 6070600"/>
              <a:gd name="connsiteX21" fmla="*/ 5711243 w 6070600"/>
              <a:gd name="connsiteY21" fmla="*/ 1602999 h 6070600"/>
              <a:gd name="connsiteX22" fmla="*/ 5828486 w 6070600"/>
              <a:gd name="connsiteY22" fmla="*/ 1846382 h 6070600"/>
              <a:gd name="connsiteX23" fmla="*/ 5847251 w 6070600"/>
              <a:gd name="connsiteY23" fmla="*/ 1895299 h 6070600"/>
              <a:gd name="connsiteX24" fmla="*/ 5923089 w 6070600"/>
              <a:gd name="connsiteY24" fmla="*/ 2102503 h 6070600"/>
              <a:gd name="connsiteX25" fmla="*/ 5949298 w 6070600"/>
              <a:gd name="connsiteY25" fmla="*/ 2191649 h 6070600"/>
              <a:gd name="connsiteX26" fmla="*/ 5995703 w 6070600"/>
              <a:gd name="connsiteY26" fmla="*/ 2372124 h 6070600"/>
              <a:gd name="connsiteX27" fmla="*/ 6024462 w 6070600"/>
              <a:gd name="connsiteY27" fmla="*/ 2510537 h 6070600"/>
              <a:gd name="connsiteX28" fmla="*/ 6031283 w 6070600"/>
              <a:gd name="connsiteY28" fmla="*/ 2548729 h 6070600"/>
              <a:gd name="connsiteX29" fmla="*/ 6057844 w 6070600"/>
              <a:gd name="connsiteY29" fmla="*/ 2763290 h 6070600"/>
              <a:gd name="connsiteX30" fmla="*/ 6061300 w 6070600"/>
              <a:gd name="connsiteY30" fmla="*/ 2808740 h 6070600"/>
              <a:gd name="connsiteX31" fmla="*/ 6070600 w 6070600"/>
              <a:gd name="connsiteY31" fmla="*/ 3035300 h 6070600"/>
              <a:gd name="connsiteX32" fmla="*/ 6062723 w 6070600"/>
              <a:gd name="connsiteY32" fmla="*/ 3243146 h 6070600"/>
              <a:gd name="connsiteX33" fmla="*/ 6058818 w 6070600"/>
              <a:gd name="connsiteY33" fmla="*/ 3294506 h 6070600"/>
              <a:gd name="connsiteX34" fmla="*/ 6035627 w 6070600"/>
              <a:gd name="connsiteY34" fmla="*/ 3497545 h 6070600"/>
              <a:gd name="connsiteX35" fmla="*/ 6035627 w 6070600"/>
              <a:gd name="connsiteY35" fmla="*/ 3497546 h 6070600"/>
              <a:gd name="connsiteX36" fmla="*/ 6035626 w 6070600"/>
              <a:gd name="connsiteY36" fmla="*/ 3497550 h 6070600"/>
              <a:gd name="connsiteX37" fmla="*/ 6001364 w 6070600"/>
              <a:gd name="connsiteY37" fmla="*/ 3676459 h 6070600"/>
              <a:gd name="connsiteX38" fmla="*/ 5934139 w 6070600"/>
              <a:gd name="connsiteY38" fmla="*/ 3937906 h 6070600"/>
              <a:gd name="connsiteX39" fmla="*/ 5842195 w 6070600"/>
              <a:gd name="connsiteY39" fmla="*/ 4189117 h 6070600"/>
              <a:gd name="connsiteX40" fmla="*/ 5810609 w 6070600"/>
              <a:gd name="connsiteY40" fmla="*/ 4261328 h 6070600"/>
              <a:gd name="connsiteX41" fmla="*/ 5725424 w 6070600"/>
              <a:gd name="connsiteY41" fmla="*/ 4438163 h 6070600"/>
              <a:gd name="connsiteX42" fmla="*/ 5688952 w 6070600"/>
              <a:gd name="connsiteY42" fmla="*/ 4507296 h 6070600"/>
              <a:gd name="connsiteX43" fmla="*/ 5552219 w 6070600"/>
              <a:gd name="connsiteY43" fmla="*/ 4732365 h 6070600"/>
              <a:gd name="connsiteX44" fmla="*/ 5394921 w 6070600"/>
              <a:gd name="connsiteY44" fmla="*/ 4942717 h 6070600"/>
              <a:gd name="connsiteX45" fmla="*/ 5344783 w 6070600"/>
              <a:gd name="connsiteY45" fmla="*/ 5002015 h 6070600"/>
              <a:gd name="connsiteX46" fmla="*/ 5214216 w 6070600"/>
              <a:gd name="connsiteY46" fmla="*/ 5145674 h 6070600"/>
              <a:gd name="connsiteX47" fmla="*/ 5160026 w 6070600"/>
              <a:gd name="connsiteY47" fmla="*/ 5201173 h 6070600"/>
              <a:gd name="connsiteX48" fmla="*/ 4966033 w 6070600"/>
              <a:gd name="connsiteY48" fmla="*/ 5377485 h 6070600"/>
              <a:gd name="connsiteX49" fmla="*/ 4755837 w 6070600"/>
              <a:gd name="connsiteY49" fmla="*/ 5534667 h 6070600"/>
              <a:gd name="connsiteX50" fmla="*/ 4690842 w 6070600"/>
              <a:gd name="connsiteY50" fmla="*/ 5577445 h 6070600"/>
              <a:gd name="connsiteX51" fmla="*/ 4524051 w 6070600"/>
              <a:gd name="connsiteY51" fmla="*/ 5678773 h 6070600"/>
              <a:gd name="connsiteX52" fmla="*/ 4455737 w 6070600"/>
              <a:gd name="connsiteY52" fmla="*/ 5716958 h 6070600"/>
              <a:gd name="connsiteX53" fmla="*/ 4216777 w 6070600"/>
              <a:gd name="connsiteY53" fmla="*/ 5832071 h 6070600"/>
              <a:gd name="connsiteX54" fmla="*/ 4216776 w 6070600"/>
              <a:gd name="connsiteY54" fmla="*/ 5832071 h 6070600"/>
              <a:gd name="connsiteX55" fmla="*/ 4199821 w 6070600"/>
              <a:gd name="connsiteY55" fmla="*/ 5838277 h 6070600"/>
              <a:gd name="connsiteX56" fmla="*/ 3937906 w 6070600"/>
              <a:gd name="connsiteY56" fmla="*/ 5934139 h 6070600"/>
              <a:gd name="connsiteX57" fmla="*/ 3035300 w 6070600"/>
              <a:gd name="connsiteY57" fmla="*/ 6070600 h 6070600"/>
              <a:gd name="connsiteX58" fmla="*/ 0 w 6070600"/>
              <a:gd name="connsiteY58" fmla="*/ 3035300 h 6070600"/>
              <a:gd name="connsiteX59" fmla="*/ 3035300 w 6070600"/>
              <a:gd name="connsiteY59" fmla="*/ 0 h 607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0600" h="6070600">
                <a:moveTo>
                  <a:pt x="3035300" y="0"/>
                </a:moveTo>
                <a:cubicBezTo>
                  <a:pt x="3244844" y="0"/>
                  <a:pt x="3449428" y="21234"/>
                  <a:pt x="3647019" y="61667"/>
                </a:cubicBezTo>
                <a:lnTo>
                  <a:pt x="3789752" y="98367"/>
                </a:lnTo>
                <a:lnTo>
                  <a:pt x="3789752" y="98367"/>
                </a:lnTo>
                <a:lnTo>
                  <a:pt x="3817989" y="105627"/>
                </a:lnTo>
                <a:lnTo>
                  <a:pt x="3937906" y="136461"/>
                </a:lnTo>
                <a:lnTo>
                  <a:pt x="4194228" y="230276"/>
                </a:lnTo>
                <a:lnTo>
                  <a:pt x="4272436" y="265342"/>
                </a:lnTo>
                <a:lnTo>
                  <a:pt x="4441383" y="346728"/>
                </a:lnTo>
                <a:lnTo>
                  <a:pt x="4526154" y="393105"/>
                </a:lnTo>
                <a:lnTo>
                  <a:pt x="4681392" y="487414"/>
                </a:lnTo>
                <a:lnTo>
                  <a:pt x="4757518" y="537190"/>
                </a:lnTo>
                <a:lnTo>
                  <a:pt x="4931089" y="666984"/>
                </a:lnTo>
                <a:lnTo>
                  <a:pt x="4972038" y="698573"/>
                </a:lnTo>
                <a:lnTo>
                  <a:pt x="5169719" y="878237"/>
                </a:lnTo>
                <a:lnTo>
                  <a:pt x="5220040" y="931334"/>
                </a:lnTo>
                <a:lnTo>
                  <a:pt x="5351649" y="1076140"/>
                </a:lnTo>
                <a:lnTo>
                  <a:pt x="5411013" y="1149404"/>
                </a:lnTo>
                <a:lnTo>
                  <a:pt x="5518492" y="1293133"/>
                </a:lnTo>
                <a:lnTo>
                  <a:pt x="5572142" y="1371030"/>
                </a:lnTo>
                <a:lnTo>
                  <a:pt x="5674235" y="1539081"/>
                </a:lnTo>
                <a:lnTo>
                  <a:pt x="5711243" y="1602999"/>
                </a:lnTo>
                <a:lnTo>
                  <a:pt x="5828486" y="1846382"/>
                </a:lnTo>
                <a:lnTo>
                  <a:pt x="5847251" y="1895299"/>
                </a:lnTo>
                <a:lnTo>
                  <a:pt x="5923089" y="2102503"/>
                </a:lnTo>
                <a:lnTo>
                  <a:pt x="5949298" y="2191649"/>
                </a:lnTo>
                <a:lnTo>
                  <a:pt x="5995703" y="2372124"/>
                </a:lnTo>
                <a:lnTo>
                  <a:pt x="6024462" y="2510537"/>
                </a:lnTo>
                <a:lnTo>
                  <a:pt x="6031283" y="2548729"/>
                </a:lnTo>
                <a:lnTo>
                  <a:pt x="6057844" y="2763290"/>
                </a:lnTo>
                <a:lnTo>
                  <a:pt x="6061300" y="2808740"/>
                </a:lnTo>
                <a:lnTo>
                  <a:pt x="6070600" y="3035300"/>
                </a:lnTo>
                <a:lnTo>
                  <a:pt x="6062723" y="3243146"/>
                </a:lnTo>
                <a:lnTo>
                  <a:pt x="6058818" y="3294506"/>
                </a:lnTo>
                <a:lnTo>
                  <a:pt x="6035627" y="3497545"/>
                </a:lnTo>
                <a:lnTo>
                  <a:pt x="6035627" y="3497546"/>
                </a:lnTo>
                <a:lnTo>
                  <a:pt x="6035626" y="3497550"/>
                </a:lnTo>
                <a:lnTo>
                  <a:pt x="6001364" y="3676459"/>
                </a:lnTo>
                <a:lnTo>
                  <a:pt x="5934139" y="3937906"/>
                </a:lnTo>
                <a:lnTo>
                  <a:pt x="5842195" y="4189117"/>
                </a:lnTo>
                <a:lnTo>
                  <a:pt x="5810609" y="4261328"/>
                </a:lnTo>
                <a:lnTo>
                  <a:pt x="5725424" y="4438163"/>
                </a:lnTo>
                <a:lnTo>
                  <a:pt x="5688952" y="4507296"/>
                </a:lnTo>
                <a:lnTo>
                  <a:pt x="5552219" y="4732365"/>
                </a:lnTo>
                <a:lnTo>
                  <a:pt x="5394921" y="4942717"/>
                </a:lnTo>
                <a:lnTo>
                  <a:pt x="5344783" y="5002015"/>
                </a:lnTo>
                <a:lnTo>
                  <a:pt x="5214216" y="5145674"/>
                </a:lnTo>
                <a:lnTo>
                  <a:pt x="5160026" y="5201173"/>
                </a:lnTo>
                <a:lnTo>
                  <a:pt x="4966033" y="5377485"/>
                </a:lnTo>
                <a:lnTo>
                  <a:pt x="4755837" y="5534667"/>
                </a:lnTo>
                <a:lnTo>
                  <a:pt x="4690842" y="5577445"/>
                </a:lnTo>
                <a:lnTo>
                  <a:pt x="4524051" y="5678773"/>
                </a:lnTo>
                <a:lnTo>
                  <a:pt x="4455737" y="5716958"/>
                </a:lnTo>
                <a:lnTo>
                  <a:pt x="4216777" y="5832071"/>
                </a:lnTo>
                <a:lnTo>
                  <a:pt x="4216776" y="5832071"/>
                </a:lnTo>
                <a:lnTo>
                  <a:pt x="4199821" y="5838277"/>
                </a:lnTo>
                <a:lnTo>
                  <a:pt x="3937906" y="5934139"/>
                </a:lnTo>
                <a:cubicBezTo>
                  <a:pt x="3652773" y="6022825"/>
                  <a:pt x="3349616" y="6070600"/>
                  <a:pt x="3035300" y="6070600"/>
                </a:cubicBezTo>
                <a:cubicBezTo>
                  <a:pt x="1358950" y="6070600"/>
                  <a:pt x="0" y="4711650"/>
                  <a:pt x="0" y="3035300"/>
                </a:cubicBezTo>
                <a:cubicBezTo>
                  <a:pt x="0" y="1358950"/>
                  <a:pt x="1358950" y="0"/>
                  <a:pt x="3035300" y="0"/>
                </a:cubicBezTo>
                <a:close/>
              </a:path>
            </a:pathLst>
          </a:custGeom>
          <a:solidFill>
            <a:schemeClr val="bg1"/>
          </a:solidFill>
        </p:spPr>
        <p:txBody>
          <a:bodyPr wrap="square" lIns="0" anchor="ctr" anchorCtr="0">
            <a:noAutofit/>
          </a:bodyPr>
          <a:lstStyle>
            <a:lvl1pPr algn="ctr">
              <a:lnSpc>
                <a:spcPct val="100000"/>
              </a:lnSpc>
              <a:defRPr>
                <a:solidFill>
                  <a:schemeClr val="accent1"/>
                </a:solidFill>
              </a:defRPr>
            </a:lvl1pPr>
          </a:lstStyle>
          <a:p>
            <a:r>
              <a:rPr lang="en-US"/>
              <a:t>Click to add </a:t>
            </a:r>
            <a:br>
              <a:rPr lang="en-US"/>
            </a:br>
            <a:r>
              <a:rPr lang="en-US"/>
              <a:t>key statement</a:t>
            </a:r>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‹N°›</a:t>
            </a:fld>
            <a:endParaRPr lang="en-GB"/>
          </a:p>
        </p:txBody>
      </p:sp>
      <p:sp>
        <p:nvSpPr>
          <p:cNvPr id="2" name="Date Placeholder 1">
            <a:extLst>
              <a:ext uri="{FF2B5EF4-FFF2-40B4-BE49-F238E27FC236}">
                <a16:creationId xmlns:a16="http://schemas.microsoft.com/office/drawing/2014/main" id="{E465CAD3-E638-495B-86BB-AC828CDE2A8C}"/>
              </a:ext>
            </a:extLst>
          </p:cNvPr>
          <p:cNvSpPr>
            <a:spLocks noGrp="1"/>
          </p:cNvSpPr>
          <p:nvPr>
            <p:ph type="dt" sz="half" idx="15"/>
          </p:nvPr>
        </p:nvSpPr>
        <p:spPr/>
        <p:txBody>
          <a:bodyPr/>
          <a:lstStyle>
            <a:lvl1pPr>
              <a:lnSpc>
                <a:spcPct val="100000"/>
              </a:lnSpc>
              <a:defRPr>
                <a:solidFill>
                  <a:schemeClr val="bg1"/>
                </a:solidFill>
              </a:defRPr>
            </a:lvl1pPr>
          </a:lstStyle>
          <a:p>
            <a:endParaRPr lang="en-GB"/>
          </a:p>
        </p:txBody>
      </p:sp>
    </p:spTree>
    <p:custDataLst>
      <p:tags r:id="rId1"/>
    </p:custDataLst>
    <p:extLst>
      <p:ext uri="{BB962C8B-B14F-4D97-AF65-F5344CB8AC3E}">
        <p14:creationId xmlns:p14="http://schemas.microsoft.com/office/powerpoint/2010/main" val="3256037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ey Statement Alternative 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4987E5A-4AC6-4082-8355-9708308C8BDA}"/>
              </a:ext>
            </a:extLst>
          </p:cNvPr>
          <p:cNvSpPr>
            <a:spLocks noGrp="1"/>
          </p:cNvSpPr>
          <p:nvPr>
            <p:ph type="pic" sz="quarter" idx="36" hasCustomPrompt="1"/>
          </p:nvPr>
        </p:nvSpPr>
        <p:spPr>
          <a:xfrm>
            <a:off x="0" y="-1"/>
            <a:ext cx="12192000" cy="6858001"/>
          </a:xfrm>
          <a:custGeom>
            <a:avLst/>
            <a:gdLst>
              <a:gd name="connsiteX0" fmla="*/ 11696741 w 12192000"/>
              <a:gd name="connsiteY0" fmla="*/ 6413786 h 6858001"/>
              <a:gd name="connsiteX1" fmla="*/ 11675409 w 12192000"/>
              <a:gd name="connsiteY1" fmla="*/ 6438944 h 6858001"/>
              <a:gd name="connsiteX2" fmla="*/ 11730040 w 12192000"/>
              <a:gd name="connsiteY2" fmla="*/ 6517531 h 6858001"/>
              <a:gd name="connsiteX3" fmla="*/ 11787273 w 12192000"/>
              <a:gd name="connsiteY3" fmla="*/ 6510528 h 6858001"/>
              <a:gd name="connsiteX4" fmla="*/ 11788053 w 12192000"/>
              <a:gd name="connsiteY4" fmla="*/ 6506379 h 6858001"/>
              <a:gd name="connsiteX5" fmla="*/ 11792216 w 12192000"/>
              <a:gd name="connsiteY5" fmla="*/ 6478367 h 6858001"/>
              <a:gd name="connsiteX6" fmla="*/ 11758396 w 12192000"/>
              <a:gd name="connsiteY6" fmla="*/ 6463843 h 6858001"/>
              <a:gd name="connsiteX7" fmla="*/ 11760738 w 12192000"/>
              <a:gd name="connsiteY7" fmla="*/ 6499895 h 6858001"/>
              <a:gd name="connsiteX8" fmla="*/ 11760738 w 12192000"/>
              <a:gd name="connsiteY8" fmla="*/ 6504304 h 6858001"/>
              <a:gd name="connsiteX9" fmla="*/ 11744088 w 12192000"/>
              <a:gd name="connsiteY9" fmla="*/ 6515456 h 6858001"/>
              <a:gd name="connsiteX10" fmla="*/ 11688156 w 12192000"/>
              <a:gd name="connsiteY10" fmla="*/ 6432460 h 6858001"/>
              <a:gd name="connsiteX11" fmla="*/ 11689457 w 12192000"/>
              <a:gd name="connsiteY11" fmla="*/ 6431164 h 6858001"/>
              <a:gd name="connsiteX12" fmla="*/ 11690237 w 12192000"/>
              <a:gd name="connsiteY12" fmla="*/ 6431682 h 6858001"/>
              <a:gd name="connsiteX13" fmla="*/ 11690498 w 12192000"/>
              <a:gd name="connsiteY13" fmla="*/ 6431682 h 6858001"/>
              <a:gd name="connsiteX14" fmla="*/ 11758136 w 12192000"/>
              <a:gd name="connsiteY14" fmla="*/ 6459175 h 6858001"/>
              <a:gd name="connsiteX15" fmla="*/ 11792476 w 12192000"/>
              <a:gd name="connsiteY15" fmla="*/ 6473958 h 6858001"/>
              <a:gd name="connsiteX16" fmla="*/ 11819531 w 12192000"/>
              <a:gd name="connsiteY16" fmla="*/ 6486926 h 6858001"/>
              <a:gd name="connsiteX17" fmla="*/ 11831758 w 12192000"/>
              <a:gd name="connsiteY17" fmla="*/ 6503785 h 6858001"/>
              <a:gd name="connsiteX18" fmla="*/ 11679831 w 12192000"/>
              <a:gd name="connsiteY18" fmla="*/ 6616867 h 6858001"/>
              <a:gd name="connsiteX19" fmla="*/ 11679311 w 12192000"/>
              <a:gd name="connsiteY19" fmla="*/ 6617386 h 6858001"/>
              <a:gd name="connsiteX20" fmla="*/ 11678271 w 12192000"/>
              <a:gd name="connsiteY20" fmla="*/ 6618942 h 6858001"/>
              <a:gd name="connsiteX21" fmla="*/ 11678010 w 12192000"/>
              <a:gd name="connsiteY21" fmla="*/ 6619461 h 6858001"/>
              <a:gd name="connsiteX22" fmla="*/ 11673328 w 12192000"/>
              <a:gd name="connsiteY22" fmla="*/ 6633725 h 6858001"/>
              <a:gd name="connsiteX23" fmla="*/ 11692319 w 12192000"/>
              <a:gd name="connsiteY23" fmla="*/ 6657587 h 6858001"/>
              <a:gd name="connsiteX24" fmla="*/ 11705066 w 12192000"/>
              <a:gd name="connsiteY24" fmla="*/ 6659921 h 6858001"/>
              <a:gd name="connsiteX25" fmla="*/ 11707667 w 12192000"/>
              <a:gd name="connsiteY25" fmla="*/ 6660180 h 6858001"/>
              <a:gd name="connsiteX26" fmla="*/ 11833840 w 12192000"/>
              <a:gd name="connsiteY26" fmla="*/ 6635282 h 6858001"/>
              <a:gd name="connsiteX27" fmla="*/ 11843465 w 12192000"/>
              <a:gd name="connsiteY27" fmla="*/ 6609086 h 6858001"/>
              <a:gd name="connsiteX28" fmla="*/ 11799500 w 12192000"/>
              <a:gd name="connsiteY28" fmla="*/ 6583409 h 6858001"/>
              <a:gd name="connsiteX29" fmla="*/ 11790135 w 12192000"/>
              <a:gd name="connsiteY29" fmla="*/ 6589634 h 6858001"/>
              <a:gd name="connsiteX30" fmla="*/ 11825255 w 12192000"/>
              <a:gd name="connsiteY30" fmla="*/ 6612976 h 6858001"/>
              <a:gd name="connsiteX31" fmla="*/ 11823434 w 12192000"/>
              <a:gd name="connsiteY31" fmla="*/ 6616608 h 6858001"/>
              <a:gd name="connsiteX32" fmla="*/ 11821092 w 12192000"/>
              <a:gd name="connsiteY32" fmla="*/ 6616608 h 6858001"/>
              <a:gd name="connsiteX33" fmla="*/ 11743568 w 12192000"/>
              <a:gd name="connsiteY33" fmla="*/ 6621795 h 6858001"/>
              <a:gd name="connsiteX34" fmla="*/ 11736284 w 12192000"/>
              <a:gd name="connsiteY34" fmla="*/ 6622054 h 6858001"/>
              <a:gd name="connsiteX35" fmla="*/ 11748251 w 12192000"/>
              <a:gd name="connsiteY35" fmla="*/ 6612458 h 6858001"/>
              <a:gd name="connsiteX36" fmla="*/ 11871301 w 12192000"/>
              <a:gd name="connsiteY36" fmla="*/ 6530240 h 6858001"/>
              <a:gd name="connsiteX37" fmla="*/ 11841124 w 12192000"/>
              <a:gd name="connsiteY37" fmla="*/ 6451912 h 6858001"/>
              <a:gd name="connsiteX38" fmla="*/ 11696741 w 12192000"/>
              <a:gd name="connsiteY38" fmla="*/ 6413786 h 6858001"/>
              <a:gd name="connsiteX39" fmla="*/ 11759176 w 12192000"/>
              <a:gd name="connsiteY39" fmla="*/ 6303891 h 6858001"/>
              <a:gd name="connsiteX40" fmla="*/ 11641467 w 12192000"/>
              <a:gd name="connsiteY40" fmla="*/ 6408732 h 6858001"/>
              <a:gd name="connsiteX41" fmla="*/ 11597457 w 12192000"/>
              <a:gd name="connsiteY41" fmla="*/ 6477501 h 6858001"/>
              <a:gd name="connsiteX42" fmla="*/ 11615946 w 12192000"/>
              <a:gd name="connsiteY42" fmla="*/ 6498261 h 6858001"/>
              <a:gd name="connsiteX43" fmla="*/ 11737041 w 12192000"/>
              <a:gd name="connsiteY43" fmla="*/ 6560802 h 6858001"/>
              <a:gd name="connsiteX44" fmla="*/ 11746676 w 12192000"/>
              <a:gd name="connsiteY44" fmla="*/ 6554834 h 6858001"/>
              <a:gd name="connsiteX45" fmla="*/ 11639384 w 12192000"/>
              <a:gd name="connsiteY45" fmla="*/ 6495666 h 6858001"/>
              <a:gd name="connsiteX46" fmla="*/ 11622717 w 12192000"/>
              <a:gd name="connsiteY46" fmla="*/ 6480096 h 6858001"/>
              <a:gd name="connsiteX47" fmla="*/ 11652405 w 12192000"/>
              <a:gd name="connsiteY47" fmla="*/ 6448955 h 6858001"/>
              <a:gd name="connsiteX48" fmla="*/ 11668811 w 12192000"/>
              <a:gd name="connsiteY48" fmla="*/ 6432606 h 6858001"/>
              <a:gd name="connsiteX49" fmla="*/ 11670895 w 12192000"/>
              <a:gd name="connsiteY49" fmla="*/ 6415738 h 6858001"/>
              <a:gd name="connsiteX50" fmla="*/ 11692249 w 12192000"/>
              <a:gd name="connsiteY50" fmla="*/ 6408991 h 6858001"/>
              <a:gd name="connsiteX51" fmla="*/ 11720374 w 12192000"/>
              <a:gd name="connsiteY51" fmla="*/ 6380705 h 6858001"/>
              <a:gd name="connsiteX52" fmla="*/ 11743291 w 12192000"/>
              <a:gd name="connsiteY52" fmla="*/ 6362799 h 6858001"/>
              <a:gd name="connsiteX53" fmla="*/ 11749801 w 12192000"/>
              <a:gd name="connsiteY53" fmla="*/ 6375255 h 6858001"/>
              <a:gd name="connsiteX54" fmla="*/ 11754749 w 12192000"/>
              <a:gd name="connsiteY54" fmla="*/ 6420669 h 6858001"/>
              <a:gd name="connsiteX55" fmla="*/ 11793812 w 12192000"/>
              <a:gd name="connsiteY55" fmla="*/ 6431568 h 6858001"/>
              <a:gd name="connsiteX56" fmla="*/ 11759176 w 12192000"/>
              <a:gd name="connsiteY56" fmla="*/ 6303891 h 6858001"/>
              <a:gd name="connsiteX57" fmla="*/ 0 w 12192000"/>
              <a:gd name="connsiteY57" fmla="*/ 0 h 6858001"/>
              <a:gd name="connsiteX58" fmla="*/ 12192000 w 12192000"/>
              <a:gd name="connsiteY58" fmla="*/ 0 h 6858001"/>
              <a:gd name="connsiteX59" fmla="*/ 12192000 w 12192000"/>
              <a:gd name="connsiteY59" fmla="*/ 6858001 h 6858001"/>
              <a:gd name="connsiteX60" fmla="*/ 0 w 12192000"/>
              <a:gd name="connsiteY6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192000" h="6858001">
                <a:moveTo>
                  <a:pt x="11696741" y="6413786"/>
                </a:moveTo>
                <a:cubicBezTo>
                  <a:pt x="11675409" y="6410933"/>
                  <a:pt x="11666824" y="6418714"/>
                  <a:pt x="11675409" y="6438944"/>
                </a:cubicBezTo>
                <a:cubicBezTo>
                  <a:pt x="11684254" y="6458915"/>
                  <a:pt x="11706627" y="6492373"/>
                  <a:pt x="11730040" y="6517531"/>
                </a:cubicBezTo>
                <a:cubicBezTo>
                  <a:pt x="11753714" y="6542430"/>
                  <a:pt x="11779208" y="6549433"/>
                  <a:pt x="11787273" y="6510528"/>
                </a:cubicBezTo>
                <a:cubicBezTo>
                  <a:pt x="11787533" y="6509232"/>
                  <a:pt x="11787793" y="6507935"/>
                  <a:pt x="11788053" y="6506379"/>
                </a:cubicBezTo>
                <a:cubicBezTo>
                  <a:pt x="11789874" y="6496523"/>
                  <a:pt x="11791435" y="6486926"/>
                  <a:pt x="11792216" y="6478367"/>
                </a:cubicBezTo>
                <a:cubicBezTo>
                  <a:pt x="11781810" y="6473699"/>
                  <a:pt x="11770103" y="6468771"/>
                  <a:pt x="11758396" y="6463843"/>
                </a:cubicBezTo>
                <a:cubicBezTo>
                  <a:pt x="11759177" y="6472661"/>
                  <a:pt x="11760217" y="6487964"/>
                  <a:pt x="11760738" y="6499895"/>
                </a:cubicBezTo>
                <a:cubicBezTo>
                  <a:pt x="11760738" y="6501191"/>
                  <a:pt x="11760738" y="6502748"/>
                  <a:pt x="11760738" y="6504304"/>
                </a:cubicBezTo>
                <a:cubicBezTo>
                  <a:pt x="11761518" y="6523237"/>
                  <a:pt x="11755014" y="6523237"/>
                  <a:pt x="11744088" y="6515456"/>
                </a:cubicBezTo>
                <a:cubicBezTo>
                  <a:pt x="11731341" y="6506379"/>
                  <a:pt x="11692579" y="6455284"/>
                  <a:pt x="11688156" y="6432460"/>
                </a:cubicBezTo>
                <a:cubicBezTo>
                  <a:pt x="11687896" y="6431164"/>
                  <a:pt x="11688676" y="6430904"/>
                  <a:pt x="11689457" y="6431164"/>
                </a:cubicBezTo>
                <a:cubicBezTo>
                  <a:pt x="11689717" y="6431423"/>
                  <a:pt x="11689977" y="6431423"/>
                  <a:pt x="11690237" y="6431682"/>
                </a:cubicBezTo>
                <a:cubicBezTo>
                  <a:pt x="11690237" y="6431682"/>
                  <a:pt x="11690237" y="6431682"/>
                  <a:pt x="11690498" y="6431682"/>
                </a:cubicBezTo>
                <a:cubicBezTo>
                  <a:pt x="11699082" y="6435054"/>
                  <a:pt x="11728479" y="6446725"/>
                  <a:pt x="11758136" y="6459175"/>
                </a:cubicBezTo>
                <a:cubicBezTo>
                  <a:pt x="11769843" y="6464103"/>
                  <a:pt x="11781810" y="6469290"/>
                  <a:pt x="11792476" y="6473958"/>
                </a:cubicBezTo>
                <a:cubicBezTo>
                  <a:pt x="11803142" y="6478627"/>
                  <a:pt x="11812507" y="6483295"/>
                  <a:pt x="11819531" y="6486926"/>
                </a:cubicBezTo>
                <a:cubicBezTo>
                  <a:pt x="11832279" y="6493670"/>
                  <a:pt x="11837221" y="6498338"/>
                  <a:pt x="11831758" y="6503785"/>
                </a:cubicBezTo>
                <a:cubicBezTo>
                  <a:pt x="11805223" y="6531018"/>
                  <a:pt x="11711830" y="6569404"/>
                  <a:pt x="11679831" y="6616867"/>
                </a:cubicBezTo>
                <a:cubicBezTo>
                  <a:pt x="11679831" y="6616867"/>
                  <a:pt x="11679571" y="6617126"/>
                  <a:pt x="11679311" y="6617386"/>
                </a:cubicBezTo>
                <a:cubicBezTo>
                  <a:pt x="11679051" y="6617904"/>
                  <a:pt x="11678531" y="6618423"/>
                  <a:pt x="11678271" y="6618942"/>
                </a:cubicBezTo>
                <a:cubicBezTo>
                  <a:pt x="11678271" y="6619201"/>
                  <a:pt x="11678271" y="6619461"/>
                  <a:pt x="11678010" y="6619461"/>
                </a:cubicBezTo>
                <a:cubicBezTo>
                  <a:pt x="11676450" y="6622573"/>
                  <a:pt x="11674108" y="6627501"/>
                  <a:pt x="11673328" y="6633725"/>
                </a:cubicBezTo>
                <a:cubicBezTo>
                  <a:pt x="11672027" y="6644100"/>
                  <a:pt x="11677490" y="6653696"/>
                  <a:pt x="11692319" y="6657587"/>
                </a:cubicBezTo>
                <a:cubicBezTo>
                  <a:pt x="11696221" y="6658624"/>
                  <a:pt x="11700383" y="6659402"/>
                  <a:pt x="11705066" y="6659921"/>
                </a:cubicBezTo>
                <a:cubicBezTo>
                  <a:pt x="11705846" y="6660180"/>
                  <a:pt x="11706887" y="6660180"/>
                  <a:pt x="11707667" y="6660180"/>
                </a:cubicBezTo>
                <a:cubicBezTo>
                  <a:pt x="11736544" y="6661477"/>
                  <a:pt x="11811207" y="6645137"/>
                  <a:pt x="11833840" y="6635282"/>
                </a:cubicBezTo>
                <a:cubicBezTo>
                  <a:pt x="11857253" y="6624907"/>
                  <a:pt x="11850229" y="6614533"/>
                  <a:pt x="11843465" y="6609086"/>
                </a:cubicBezTo>
                <a:cubicBezTo>
                  <a:pt x="11838262" y="6604936"/>
                  <a:pt x="11812247" y="6590412"/>
                  <a:pt x="11799500" y="6583409"/>
                </a:cubicBezTo>
                <a:cubicBezTo>
                  <a:pt x="11796118" y="6585743"/>
                  <a:pt x="11793516" y="6587300"/>
                  <a:pt x="11790135" y="6589634"/>
                </a:cubicBezTo>
                <a:cubicBezTo>
                  <a:pt x="11811727" y="6602602"/>
                  <a:pt x="11820312" y="6609086"/>
                  <a:pt x="11825255" y="6612976"/>
                </a:cubicBezTo>
                <a:cubicBezTo>
                  <a:pt x="11827336" y="6614533"/>
                  <a:pt x="11826295" y="6616348"/>
                  <a:pt x="11823434" y="6616608"/>
                </a:cubicBezTo>
                <a:cubicBezTo>
                  <a:pt x="11822653" y="6616608"/>
                  <a:pt x="11821873" y="6616608"/>
                  <a:pt x="11821092" y="6616608"/>
                </a:cubicBezTo>
                <a:cubicBezTo>
                  <a:pt x="11800540" y="6618164"/>
                  <a:pt x="11761778" y="6620757"/>
                  <a:pt x="11743568" y="6621795"/>
                </a:cubicBezTo>
                <a:cubicBezTo>
                  <a:pt x="11740966" y="6622054"/>
                  <a:pt x="11737845" y="6622054"/>
                  <a:pt x="11736284" y="6622054"/>
                </a:cubicBezTo>
                <a:cubicBezTo>
                  <a:pt x="11740706" y="6617904"/>
                  <a:pt x="11745649" y="6614273"/>
                  <a:pt x="11748251" y="6612458"/>
                </a:cubicBezTo>
                <a:cubicBezTo>
                  <a:pt x="11787273" y="6584965"/>
                  <a:pt x="11852050" y="6546580"/>
                  <a:pt x="11871301" y="6530240"/>
                </a:cubicBezTo>
                <a:cubicBezTo>
                  <a:pt x="11885349" y="6518050"/>
                  <a:pt x="11923851" y="6480961"/>
                  <a:pt x="11841124" y="6451912"/>
                </a:cubicBezTo>
                <a:cubicBezTo>
                  <a:pt x="11817450" y="6443872"/>
                  <a:pt x="11758657" y="6422086"/>
                  <a:pt x="11696741" y="6413786"/>
                </a:cubicBezTo>
                <a:close/>
                <a:moveTo>
                  <a:pt x="11759176" y="6303891"/>
                </a:moveTo>
                <a:cubicBezTo>
                  <a:pt x="11739124" y="6301296"/>
                  <a:pt x="11708916" y="6326468"/>
                  <a:pt x="11641467" y="6408732"/>
                </a:cubicBezTo>
                <a:cubicBezTo>
                  <a:pt x="11628967" y="6423783"/>
                  <a:pt x="11599800" y="6460633"/>
                  <a:pt x="11597457" y="6477501"/>
                </a:cubicBezTo>
                <a:cubicBezTo>
                  <a:pt x="11595894" y="6489438"/>
                  <a:pt x="11608655" y="6494628"/>
                  <a:pt x="11615946" y="6498261"/>
                </a:cubicBezTo>
                <a:cubicBezTo>
                  <a:pt x="11622717" y="6501894"/>
                  <a:pt x="11700843" y="6540561"/>
                  <a:pt x="11737041" y="6560802"/>
                </a:cubicBezTo>
                <a:cubicBezTo>
                  <a:pt x="11740166" y="6558726"/>
                  <a:pt x="11743291" y="6556650"/>
                  <a:pt x="11746676" y="6554834"/>
                </a:cubicBezTo>
                <a:cubicBezTo>
                  <a:pt x="11725062" y="6543156"/>
                  <a:pt x="11664124" y="6510458"/>
                  <a:pt x="11639384" y="6495666"/>
                </a:cubicBezTo>
                <a:cubicBezTo>
                  <a:pt x="11629228" y="6489698"/>
                  <a:pt x="11622196" y="6484767"/>
                  <a:pt x="11622717" y="6480096"/>
                </a:cubicBezTo>
                <a:cubicBezTo>
                  <a:pt x="11623498" y="6474387"/>
                  <a:pt x="11638342" y="6462968"/>
                  <a:pt x="11652405" y="6448955"/>
                </a:cubicBezTo>
                <a:cubicBezTo>
                  <a:pt x="11656051" y="6445322"/>
                  <a:pt x="11662040" y="6439353"/>
                  <a:pt x="11668811" y="6432606"/>
                </a:cubicBezTo>
                <a:cubicBezTo>
                  <a:pt x="11666988" y="6425600"/>
                  <a:pt x="11667769" y="6419890"/>
                  <a:pt x="11670895" y="6415738"/>
                </a:cubicBezTo>
                <a:cubicBezTo>
                  <a:pt x="11674801" y="6410548"/>
                  <a:pt x="11681832" y="6408472"/>
                  <a:pt x="11692249" y="6408991"/>
                </a:cubicBezTo>
                <a:cubicBezTo>
                  <a:pt x="11705009" y="6396275"/>
                  <a:pt x="11716468" y="6384857"/>
                  <a:pt x="11720374" y="6380705"/>
                </a:cubicBezTo>
                <a:cubicBezTo>
                  <a:pt x="11729489" y="6371622"/>
                  <a:pt x="11739124" y="6362280"/>
                  <a:pt x="11743291" y="6362799"/>
                </a:cubicBezTo>
                <a:cubicBezTo>
                  <a:pt x="11746676" y="6363318"/>
                  <a:pt x="11748499" y="6366432"/>
                  <a:pt x="11749801" y="6375255"/>
                </a:cubicBezTo>
                <a:cubicBezTo>
                  <a:pt x="11750843" y="6383041"/>
                  <a:pt x="11753447" y="6405618"/>
                  <a:pt x="11754749" y="6420669"/>
                </a:cubicBezTo>
                <a:cubicBezTo>
                  <a:pt x="11768812" y="6424043"/>
                  <a:pt x="11781833" y="6427935"/>
                  <a:pt x="11793812" y="6431568"/>
                </a:cubicBezTo>
                <a:cubicBezTo>
                  <a:pt x="11792249" y="6328544"/>
                  <a:pt x="11780531" y="6306746"/>
                  <a:pt x="11759176" y="6303891"/>
                </a:cubicBezTo>
                <a:close/>
                <a:moveTo>
                  <a:pt x="0" y="0"/>
                </a:moveTo>
                <a:lnTo>
                  <a:pt x="12192000" y="0"/>
                </a:lnTo>
                <a:lnTo>
                  <a:pt x="12192000" y="6858001"/>
                </a:lnTo>
                <a:lnTo>
                  <a:pt x="0" y="6858001"/>
                </a:lnTo>
                <a:close/>
              </a:path>
            </a:pathLst>
          </a:custGeom>
          <a:noFill/>
        </p:spPr>
        <p:txBody>
          <a:bodyPr wrap="square" lIns="0" tIns="0" rIns="6588000" bIns="0" anchor="ctr" anchorCtr="0">
            <a:noAutofit/>
          </a:bodyPr>
          <a:lstStyle>
            <a:lvl1pPr marL="0" marR="0" indent="0" algn="r"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b="1">
                <a:solidFill>
                  <a:schemeClr val="bg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a:t>
            </a:r>
            <a:br>
              <a:rPr lang="en-US" dirty="0"/>
            </a:br>
            <a:r>
              <a:rPr lang="en-US" dirty="0"/>
              <a:t>file from your computer.</a:t>
            </a:r>
            <a:br>
              <a:rPr lang="en-US" dirty="0"/>
            </a:br>
            <a:br>
              <a:rPr lang="en-US" dirty="0"/>
            </a:br>
            <a:br>
              <a:rPr lang="en-US" dirty="0"/>
            </a:br>
            <a:br>
              <a:rPr lang="en-US" dirty="0"/>
            </a:br>
            <a:r>
              <a:rPr lang="en-US" dirty="0"/>
              <a:t>Your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DB8C36B2-DE1A-4EDF-9151-6195BF6EA0DD}"/>
              </a:ext>
            </a:extLst>
          </p:cNvPr>
          <p:cNvSpPr>
            <a:spLocks noGrp="1"/>
          </p:cNvSpPr>
          <p:nvPr>
            <p:ph type="sldNum" sz="quarter" idx="16"/>
          </p:nvPr>
        </p:nvSpPr>
        <p:spPr/>
        <p:txBody>
          <a:bodyPr/>
          <a:lstStyle>
            <a:lvl1pPr>
              <a:lnSpc>
                <a:spcPct val="100000"/>
              </a:lnSpc>
              <a:defRPr>
                <a:solidFill>
                  <a:schemeClr val="bg1"/>
                </a:solidFill>
              </a:defRPr>
            </a:lvl1pPr>
          </a:lstStyle>
          <a:p>
            <a:fld id="{F8E47D07-9D1E-4FE9-B31A-2F5863681021}" type="slidenum">
              <a:rPr lang="en-GB" smtClean="0"/>
              <a:pPr/>
              <a:t>‹N°›</a:t>
            </a:fld>
            <a:endParaRPr lang="en-GB"/>
          </a:p>
        </p:txBody>
      </p:sp>
      <p:sp>
        <p:nvSpPr>
          <p:cNvPr id="11" name="Title 10">
            <a:extLst>
              <a:ext uri="{FF2B5EF4-FFF2-40B4-BE49-F238E27FC236}">
                <a16:creationId xmlns:a16="http://schemas.microsoft.com/office/drawing/2014/main" id="{3A7F1880-4AC1-4D46-9996-85279490A2EA}"/>
              </a:ext>
            </a:extLst>
          </p:cNvPr>
          <p:cNvSpPr>
            <a:spLocks noGrp="1"/>
          </p:cNvSpPr>
          <p:nvPr>
            <p:ph type="title" hasCustomPrompt="1"/>
          </p:nvPr>
        </p:nvSpPr>
        <p:spPr>
          <a:xfrm>
            <a:off x="6075818" y="1"/>
            <a:ext cx="6116183" cy="5588001"/>
          </a:xfrm>
          <a:custGeom>
            <a:avLst/>
            <a:gdLst>
              <a:gd name="connsiteX0" fmla="*/ 354640 w 6116183"/>
              <a:gd name="connsiteY0" fmla="*/ 0 h 5588001"/>
              <a:gd name="connsiteX1" fmla="*/ 6116183 w 6116183"/>
              <a:gd name="connsiteY1" fmla="*/ 0 h 5588001"/>
              <a:gd name="connsiteX2" fmla="*/ 6116183 w 6116183"/>
              <a:gd name="connsiteY2" fmla="*/ 4944550 h 5588001"/>
              <a:gd name="connsiteX3" fmla="*/ 6115373 w 6116183"/>
              <a:gd name="connsiteY3" fmla="*/ 4945083 h 5588001"/>
              <a:gd name="connsiteX4" fmla="*/ 5897930 w 6116183"/>
              <a:gd name="connsiteY4" fmla="*/ 5077183 h 5588001"/>
              <a:gd name="connsiteX5" fmla="*/ 5808870 w 6116183"/>
              <a:gd name="connsiteY5" fmla="*/ 5126964 h 5588001"/>
              <a:gd name="connsiteX6" fmla="*/ 5497342 w 6116183"/>
              <a:gd name="connsiteY6" fmla="*/ 5277035 h 5588001"/>
              <a:gd name="connsiteX7" fmla="*/ 5497341 w 6116183"/>
              <a:gd name="connsiteY7" fmla="*/ 5277035 h 5588001"/>
              <a:gd name="connsiteX8" fmla="*/ 5475237 w 6116183"/>
              <a:gd name="connsiteY8" fmla="*/ 5285126 h 5588001"/>
              <a:gd name="connsiteX9" fmla="*/ 5133783 w 6116183"/>
              <a:gd name="connsiteY9" fmla="*/ 5410099 h 5588001"/>
              <a:gd name="connsiteX10" fmla="*/ 3957070 w 6116183"/>
              <a:gd name="connsiteY10" fmla="*/ 5588001 h 5588001"/>
              <a:gd name="connsiteX11" fmla="*/ 0 w 6116183"/>
              <a:gd name="connsiteY11" fmla="*/ 1630931 h 5588001"/>
              <a:gd name="connsiteX12" fmla="*/ 310966 w 6116183"/>
              <a:gd name="connsiteY12" fmla="*/ 90661 h 558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6183" h="5588001">
                <a:moveTo>
                  <a:pt x="354640" y="0"/>
                </a:moveTo>
                <a:lnTo>
                  <a:pt x="6116183" y="0"/>
                </a:lnTo>
                <a:lnTo>
                  <a:pt x="6116183" y="4944550"/>
                </a:lnTo>
                <a:lnTo>
                  <a:pt x="6115373" y="4945083"/>
                </a:lnTo>
                <a:lnTo>
                  <a:pt x="5897930" y="5077183"/>
                </a:lnTo>
                <a:lnTo>
                  <a:pt x="5808870" y="5126964"/>
                </a:lnTo>
                <a:lnTo>
                  <a:pt x="5497342" y="5277035"/>
                </a:lnTo>
                <a:lnTo>
                  <a:pt x="5497341" y="5277035"/>
                </a:lnTo>
                <a:lnTo>
                  <a:pt x="5475237" y="5285126"/>
                </a:lnTo>
                <a:lnTo>
                  <a:pt x="5133783" y="5410099"/>
                </a:lnTo>
                <a:cubicBezTo>
                  <a:pt x="4762059" y="5525718"/>
                  <a:pt x="4366839" y="5588001"/>
                  <a:pt x="3957070" y="5588001"/>
                </a:cubicBezTo>
                <a:cubicBezTo>
                  <a:pt x="1771641" y="5588001"/>
                  <a:pt x="0" y="3816361"/>
                  <a:pt x="0" y="1630931"/>
                </a:cubicBezTo>
                <a:cubicBezTo>
                  <a:pt x="0" y="1084574"/>
                  <a:pt x="110728" y="564078"/>
                  <a:pt x="310966" y="90661"/>
                </a:cubicBezTo>
                <a:close/>
              </a:path>
            </a:pathLst>
          </a:custGeom>
          <a:solidFill>
            <a:schemeClr val="bg1"/>
          </a:solidFill>
        </p:spPr>
        <p:txBody>
          <a:bodyPr wrap="square" lIns="576000" tIns="360000" rIns="396000" bIns="1368000" anchor="ctr" anchorCtr="0">
            <a:noAutofit/>
          </a:bodyPr>
          <a:lstStyle>
            <a:lvl1pPr algn="ctr">
              <a:lnSpc>
                <a:spcPct val="100000"/>
              </a:lnSpc>
              <a:defRPr>
                <a:solidFill>
                  <a:schemeClr val="accent1"/>
                </a:solidFill>
              </a:defRPr>
            </a:lvl1pPr>
          </a:lstStyle>
          <a:p>
            <a:r>
              <a:rPr lang="en-US"/>
              <a:t>Click to add </a:t>
            </a:r>
            <a:br>
              <a:rPr lang="en-US"/>
            </a:br>
            <a:r>
              <a:rPr lang="en-US"/>
              <a:t>key statement</a:t>
            </a:r>
          </a:p>
        </p:txBody>
      </p:sp>
    </p:spTree>
    <p:custDataLst>
      <p:tags r:id="rId1"/>
    </p:custDataLst>
    <p:extLst>
      <p:ext uri="{BB962C8B-B14F-4D97-AF65-F5344CB8AC3E}">
        <p14:creationId xmlns:p14="http://schemas.microsoft.com/office/powerpoint/2010/main" val="2163625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 Statement Alternativ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9641-D30A-4DF2-BE88-21F4A0002CF9}"/>
              </a:ext>
            </a:extLst>
          </p:cNvPr>
          <p:cNvSpPr>
            <a:spLocks noGrp="1"/>
          </p:cNvSpPr>
          <p:nvPr>
            <p:ph type="title" hasCustomPrompt="1"/>
          </p:nvPr>
        </p:nvSpPr>
        <p:spPr>
          <a:xfrm>
            <a:off x="407987" y="1993901"/>
            <a:ext cx="4570413" cy="2288540"/>
          </a:xfrm>
        </p:spPr>
        <p:txBody>
          <a:bodyPr vert="horz" lIns="0" tIns="0" rIns="0" bIns="0" rtlCol="0" anchor="ctr" anchorCtr="0">
            <a:normAutofit/>
          </a:bodyPr>
          <a:lstStyle>
            <a:lvl1pPr algn="l">
              <a:defRPr lang="en-US" sz="6000">
                <a:solidFill>
                  <a:schemeClr val="bg1"/>
                </a:solidFill>
              </a:defRPr>
            </a:lvl1pPr>
          </a:lstStyle>
          <a:p>
            <a:pPr marL="0" lvl="0" algn="ctr"/>
            <a:r>
              <a:rPr lang="en-US" dirty="0"/>
              <a:t>Click to add key statement</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lvl1pPr>
              <a:defRPr>
                <a:solidFill>
                  <a:schemeClr val="bg1"/>
                </a:solidFill>
              </a:defRPr>
            </a:lvl1pPr>
          </a:lstStyle>
          <a:p>
            <a:fld id="{F8E47D07-9D1E-4FE9-B31A-2F5863681021}" type="slidenum">
              <a:rPr lang="en-GB" smtClean="0"/>
              <a:pPr/>
              <a:t>‹N°›</a:t>
            </a:fld>
            <a:endParaRPr lang="en-GB"/>
          </a:p>
        </p:txBody>
      </p:sp>
      <p:sp>
        <p:nvSpPr>
          <p:cNvPr id="9" name="Picture Placeholder 8">
            <a:extLst>
              <a:ext uri="{FF2B5EF4-FFF2-40B4-BE49-F238E27FC236}">
                <a16:creationId xmlns:a16="http://schemas.microsoft.com/office/drawing/2014/main" id="{327E92E2-B66F-49A8-A639-B009FB80E817}"/>
              </a:ext>
            </a:extLst>
          </p:cNvPr>
          <p:cNvSpPr>
            <a:spLocks noGrp="1"/>
          </p:cNvSpPr>
          <p:nvPr>
            <p:ph type="pic" sz="quarter" idx="13" hasCustomPrompt="1"/>
          </p:nvPr>
        </p:nvSpPr>
        <p:spPr>
          <a:xfrm>
            <a:off x="5460132" y="0"/>
            <a:ext cx="6731869" cy="6858000"/>
          </a:xfrm>
          <a:custGeom>
            <a:avLst/>
            <a:gdLst>
              <a:gd name="connsiteX0" fmla="*/ 2376274 w 6731869"/>
              <a:gd name="connsiteY0" fmla="*/ 0 h 6858000"/>
              <a:gd name="connsiteX1" fmla="*/ 5054843 w 6731869"/>
              <a:gd name="connsiteY1" fmla="*/ 0 h 6858000"/>
              <a:gd name="connsiteX2" fmla="*/ 5161821 w 6731869"/>
              <a:gd name="connsiteY2" fmla="*/ 42383 h 6858000"/>
              <a:gd name="connsiteX3" fmla="*/ 6582663 w 6731869"/>
              <a:gd name="connsiteY3" fmla="*/ 1107621 h 6858000"/>
              <a:gd name="connsiteX4" fmla="*/ 6731869 w 6731869"/>
              <a:gd name="connsiteY4" fmla="*/ 1308112 h 6858000"/>
              <a:gd name="connsiteX5" fmla="*/ 6731869 w 6731869"/>
              <a:gd name="connsiteY5" fmla="*/ 5656777 h 6858000"/>
              <a:gd name="connsiteX6" fmla="*/ 6582663 w 6731869"/>
              <a:gd name="connsiteY6" fmla="*/ 5857268 h 6858000"/>
              <a:gd name="connsiteX7" fmla="*/ 5326406 w 6731869"/>
              <a:gd name="connsiteY7" fmla="*/ 6847739 h 6858000"/>
              <a:gd name="connsiteX8" fmla="*/ 5303818 w 6731869"/>
              <a:gd name="connsiteY8" fmla="*/ 6858000 h 6858000"/>
              <a:gd name="connsiteX9" fmla="*/ 2127298 w 6731869"/>
              <a:gd name="connsiteY9" fmla="*/ 6858000 h 6858000"/>
              <a:gd name="connsiteX10" fmla="*/ 2104710 w 6731869"/>
              <a:gd name="connsiteY10" fmla="*/ 6847739 h 6858000"/>
              <a:gd name="connsiteX11" fmla="*/ 0 w 6731869"/>
              <a:gd name="connsiteY11" fmla="*/ 3482444 h 6858000"/>
              <a:gd name="connsiteX12" fmla="*/ 2269295 w 6731869"/>
              <a:gd name="connsiteY12" fmla="*/ 423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1869" h="6858000">
                <a:moveTo>
                  <a:pt x="2376274" y="0"/>
                </a:moveTo>
                <a:lnTo>
                  <a:pt x="5054843" y="0"/>
                </a:lnTo>
                <a:lnTo>
                  <a:pt x="5161821" y="42383"/>
                </a:lnTo>
                <a:cubicBezTo>
                  <a:pt x="5717475" y="278537"/>
                  <a:pt x="6204059" y="646648"/>
                  <a:pt x="6582663" y="1107621"/>
                </a:cubicBezTo>
                <a:lnTo>
                  <a:pt x="6731869" y="1308112"/>
                </a:lnTo>
                <a:lnTo>
                  <a:pt x="6731869" y="5656777"/>
                </a:lnTo>
                <a:lnTo>
                  <a:pt x="6582663" y="5857268"/>
                </a:lnTo>
                <a:cubicBezTo>
                  <a:pt x="6241919" y="6272143"/>
                  <a:pt x="5813712" y="6611800"/>
                  <a:pt x="5326406" y="6847739"/>
                </a:cubicBezTo>
                <a:lnTo>
                  <a:pt x="5303818" y="6858000"/>
                </a:lnTo>
                <a:lnTo>
                  <a:pt x="2127298" y="6858000"/>
                </a:lnTo>
                <a:lnTo>
                  <a:pt x="2104710" y="6847739"/>
                </a:lnTo>
                <a:cubicBezTo>
                  <a:pt x="859373" y="6244784"/>
                  <a:pt x="0" y="4964456"/>
                  <a:pt x="0" y="3482444"/>
                </a:cubicBezTo>
                <a:cubicBezTo>
                  <a:pt x="0" y="1935997"/>
                  <a:pt x="935726" y="609153"/>
                  <a:pt x="2269295" y="42383"/>
                </a:cubicBezTo>
                <a:close/>
              </a:path>
            </a:pathLst>
          </a:custGeom>
          <a:solidFill>
            <a:schemeClr val="bg1"/>
          </a:solidFill>
        </p:spPr>
        <p:txBody>
          <a:bodyPr wrap="square" tIns="360000" bIns="684000" anchor="ctr" anchorCtr="0">
            <a:noAutofit/>
          </a:bodyPr>
          <a:lstStyle>
            <a:lvl1pPr marL="0" indent="0" algn="ctr">
              <a:buNone/>
              <a:defRPr sz="1600" b="1">
                <a:solidFill>
                  <a:schemeClr val="tx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a:t>
            </a:r>
            <a:br>
              <a:rPr lang="en-US" dirty="0"/>
            </a:br>
            <a:r>
              <a:rPr lang="en-US" dirty="0"/>
              <a:t>file from your computer.</a:t>
            </a:r>
            <a:br>
              <a:rPr lang="en-US" dirty="0"/>
            </a:br>
            <a:br>
              <a:rPr lang="en-US" dirty="0"/>
            </a:br>
            <a:br>
              <a:rPr lang="en-US" dirty="0"/>
            </a:br>
            <a:br>
              <a:rPr lang="en-US" dirty="0"/>
            </a:br>
            <a:r>
              <a:rPr lang="en-US" dirty="0"/>
              <a:t>Your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Tree>
    <p:custDataLst>
      <p:tags r:id="rId1"/>
    </p:custDataLst>
    <p:extLst>
      <p:ext uri="{BB962C8B-B14F-4D97-AF65-F5344CB8AC3E}">
        <p14:creationId xmlns:p14="http://schemas.microsoft.com/office/powerpoint/2010/main" val="4045226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8DB7B12-48CD-451F-A1A9-30DAE6BA2E3C}"/>
              </a:ext>
            </a:extLst>
          </p:cNvPr>
          <p:cNvSpPr>
            <a:spLocks noGrp="1"/>
          </p:cNvSpPr>
          <p:nvPr>
            <p:ph type="pic" sz="quarter" idx="13" hasCustomPrompt="1"/>
          </p:nvPr>
        </p:nvSpPr>
        <p:spPr>
          <a:xfrm>
            <a:off x="0" y="0"/>
            <a:ext cx="6731869" cy="6858000"/>
          </a:xfrm>
          <a:custGeom>
            <a:avLst/>
            <a:gdLst>
              <a:gd name="connsiteX0" fmla="*/ 1677026 w 6731869"/>
              <a:gd name="connsiteY0" fmla="*/ 0 h 6858000"/>
              <a:gd name="connsiteX1" fmla="*/ 4355595 w 6731869"/>
              <a:gd name="connsiteY1" fmla="*/ 0 h 6858000"/>
              <a:gd name="connsiteX2" fmla="*/ 4462574 w 6731869"/>
              <a:gd name="connsiteY2" fmla="*/ 42383 h 6858000"/>
              <a:gd name="connsiteX3" fmla="*/ 6731869 w 6731869"/>
              <a:gd name="connsiteY3" fmla="*/ 3482444 h 6858000"/>
              <a:gd name="connsiteX4" fmla="*/ 4627159 w 6731869"/>
              <a:gd name="connsiteY4" fmla="*/ 6847739 h 6858000"/>
              <a:gd name="connsiteX5" fmla="*/ 4604571 w 6731869"/>
              <a:gd name="connsiteY5" fmla="*/ 6858000 h 6858000"/>
              <a:gd name="connsiteX6" fmla="*/ 1428051 w 6731869"/>
              <a:gd name="connsiteY6" fmla="*/ 6858000 h 6858000"/>
              <a:gd name="connsiteX7" fmla="*/ 1405463 w 6731869"/>
              <a:gd name="connsiteY7" fmla="*/ 6847739 h 6858000"/>
              <a:gd name="connsiteX8" fmla="*/ 149206 w 6731869"/>
              <a:gd name="connsiteY8" fmla="*/ 5857268 h 6858000"/>
              <a:gd name="connsiteX9" fmla="*/ 0 w 6731869"/>
              <a:gd name="connsiteY9" fmla="*/ 5656777 h 6858000"/>
              <a:gd name="connsiteX10" fmla="*/ 0 w 6731869"/>
              <a:gd name="connsiteY10" fmla="*/ 1308112 h 6858000"/>
              <a:gd name="connsiteX11" fmla="*/ 149206 w 6731869"/>
              <a:gd name="connsiteY11" fmla="*/ 1107621 h 6858000"/>
              <a:gd name="connsiteX12" fmla="*/ 1570048 w 6731869"/>
              <a:gd name="connsiteY12" fmla="*/ 423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1869" h="6858000">
                <a:moveTo>
                  <a:pt x="1677026" y="0"/>
                </a:moveTo>
                <a:lnTo>
                  <a:pt x="4355595" y="0"/>
                </a:lnTo>
                <a:lnTo>
                  <a:pt x="4462574" y="42383"/>
                </a:lnTo>
                <a:cubicBezTo>
                  <a:pt x="5796143" y="609153"/>
                  <a:pt x="6731869" y="1935997"/>
                  <a:pt x="6731869" y="3482444"/>
                </a:cubicBezTo>
                <a:cubicBezTo>
                  <a:pt x="6731869" y="4964456"/>
                  <a:pt x="5872496" y="6244784"/>
                  <a:pt x="4627159" y="6847739"/>
                </a:cubicBezTo>
                <a:lnTo>
                  <a:pt x="4604571" y="6858000"/>
                </a:lnTo>
                <a:lnTo>
                  <a:pt x="1428051" y="6858000"/>
                </a:lnTo>
                <a:lnTo>
                  <a:pt x="1405463" y="6847739"/>
                </a:lnTo>
                <a:cubicBezTo>
                  <a:pt x="918157" y="6611800"/>
                  <a:pt x="489950" y="6272143"/>
                  <a:pt x="149206" y="5857268"/>
                </a:cubicBezTo>
                <a:lnTo>
                  <a:pt x="0" y="5656777"/>
                </a:lnTo>
                <a:lnTo>
                  <a:pt x="0" y="1308112"/>
                </a:lnTo>
                <a:lnTo>
                  <a:pt x="149206" y="1107621"/>
                </a:lnTo>
                <a:cubicBezTo>
                  <a:pt x="527810" y="646648"/>
                  <a:pt x="1014394" y="278537"/>
                  <a:pt x="1570048" y="42383"/>
                </a:cubicBezTo>
                <a:close/>
              </a:path>
            </a:pathLst>
          </a:custGeom>
          <a:solidFill>
            <a:schemeClr val="bg1"/>
          </a:solidFill>
        </p:spPr>
        <p:txBody>
          <a:bodyPr wrap="square" tIns="360000" bIns="684000" anchor="ctr" anchorCtr="0">
            <a:noAutofit/>
          </a:bodyPr>
          <a:lstStyle>
            <a:lvl1pPr marL="0" indent="0" algn="ctr">
              <a:lnSpc>
                <a:spcPct val="100000"/>
              </a:lnSpc>
              <a:buNone/>
              <a:defRPr sz="1600" b="1">
                <a:solidFill>
                  <a:schemeClr val="tx1"/>
                </a:solidFill>
              </a:defRPr>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a:t>
            </a:r>
            <a:br>
              <a:rPr lang="en-US" dirty="0"/>
            </a:br>
            <a:r>
              <a:rPr lang="en-US" dirty="0"/>
              <a:t>file from your computer.</a:t>
            </a:r>
            <a:br>
              <a:rPr lang="en-US" dirty="0"/>
            </a:br>
            <a:br>
              <a:rPr lang="en-US" dirty="0"/>
            </a:br>
            <a:br>
              <a:rPr lang="en-US" dirty="0"/>
            </a:br>
            <a:br>
              <a:rPr lang="en-US" dirty="0"/>
            </a:br>
            <a:r>
              <a:rPr lang="en-US" dirty="0"/>
              <a:t>Your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‹N°›</a:t>
            </a:fld>
            <a:endParaRPr lang="en-GB"/>
          </a:p>
        </p:txBody>
      </p:sp>
      <p:sp>
        <p:nvSpPr>
          <p:cNvPr id="7" name="TextBox 6">
            <a:extLst>
              <a:ext uri="{FF2B5EF4-FFF2-40B4-BE49-F238E27FC236}">
                <a16:creationId xmlns:a16="http://schemas.microsoft.com/office/drawing/2014/main" id="{6064A62C-74DF-483B-9317-9F19F96F45A3}"/>
              </a:ext>
            </a:extLst>
          </p:cNvPr>
          <p:cNvSpPr txBox="1"/>
          <p:nvPr userDrawn="1"/>
        </p:nvSpPr>
        <p:spPr>
          <a:xfrm>
            <a:off x="6731870" y="2967335"/>
            <a:ext cx="5052144" cy="1015663"/>
          </a:xfrm>
          <a:prstGeom prst="rect">
            <a:avLst/>
          </a:prstGeom>
          <a:noFill/>
        </p:spPr>
        <p:txBody>
          <a:bodyPr wrap="square" rtlCol="0">
            <a:spAutoFit/>
          </a:bodyPr>
          <a:lstStyle/>
          <a:p>
            <a:pPr algn="ctr">
              <a:lnSpc>
                <a:spcPct val="100000"/>
              </a:lnSpc>
              <a:spcAft>
                <a:spcPts val="600"/>
              </a:spcAft>
            </a:pPr>
            <a:r>
              <a:rPr lang="en-US" sz="6000" kern="1200" dirty="0">
                <a:solidFill>
                  <a:schemeClr val="bg1"/>
                </a:solidFill>
                <a:latin typeface="+mj-lt"/>
                <a:ea typeface="+mj-ea"/>
                <a:cs typeface="+mj-cs"/>
              </a:rPr>
              <a:t>Thank you.</a:t>
            </a:r>
          </a:p>
        </p:txBody>
      </p:sp>
    </p:spTree>
    <p:custDataLst>
      <p:tags r:id="rId1"/>
    </p:custDataLst>
    <p:extLst>
      <p:ext uri="{BB962C8B-B14F-4D97-AF65-F5344CB8AC3E}">
        <p14:creationId xmlns:p14="http://schemas.microsoft.com/office/powerpoint/2010/main" val="673860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9E1CF1C-7FA2-4710-BBC2-1C5B7B5ABF0F}"/>
              </a:ext>
            </a:extLst>
          </p:cNvPr>
          <p:cNvSpPr>
            <a:spLocks noGrp="1"/>
          </p:cNvSpPr>
          <p:nvPr>
            <p:ph type="title" hasCustomPrompt="1"/>
          </p:nvPr>
        </p:nvSpPr>
        <p:spPr>
          <a:xfrm>
            <a:off x="1493520" y="0"/>
            <a:ext cx="9204960" cy="6858000"/>
          </a:xfrm>
          <a:custGeom>
            <a:avLst/>
            <a:gdLst>
              <a:gd name="connsiteX0" fmla="*/ 1600111 w 9204960"/>
              <a:gd name="connsiteY0" fmla="*/ 0 h 6858000"/>
              <a:gd name="connsiteX1" fmla="*/ 7604849 w 9204960"/>
              <a:gd name="connsiteY1" fmla="*/ 0 h 6858000"/>
              <a:gd name="connsiteX2" fmla="*/ 7697084 w 9204960"/>
              <a:gd name="connsiteY2" fmla="*/ 79896 h 6858000"/>
              <a:gd name="connsiteX3" fmla="*/ 9204960 w 9204960"/>
              <a:gd name="connsiteY3" fmla="*/ 3486735 h 6858000"/>
              <a:gd name="connsiteX4" fmla="*/ 7856925 w 9204960"/>
              <a:gd name="connsiteY4" fmla="*/ 6741180 h 6858000"/>
              <a:gd name="connsiteX5" fmla="*/ 7734397 w 9204960"/>
              <a:gd name="connsiteY5" fmla="*/ 6858000 h 6858000"/>
              <a:gd name="connsiteX6" fmla="*/ 1470564 w 9204960"/>
              <a:gd name="connsiteY6" fmla="*/ 6858000 h 6858000"/>
              <a:gd name="connsiteX7" fmla="*/ 1348035 w 9204960"/>
              <a:gd name="connsiteY7" fmla="*/ 6741180 h 6858000"/>
              <a:gd name="connsiteX8" fmla="*/ 0 w 9204960"/>
              <a:gd name="connsiteY8" fmla="*/ 3486735 h 6858000"/>
              <a:gd name="connsiteX9" fmla="*/ 1507876 w 9204960"/>
              <a:gd name="connsiteY9" fmla="*/ 798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04960" h="6858000">
                <a:moveTo>
                  <a:pt x="1600111" y="0"/>
                </a:moveTo>
                <a:lnTo>
                  <a:pt x="7604849" y="0"/>
                </a:lnTo>
                <a:lnTo>
                  <a:pt x="7697084" y="79896"/>
                </a:lnTo>
                <a:cubicBezTo>
                  <a:pt x="8623404" y="921818"/>
                  <a:pt x="9204960" y="2136361"/>
                  <a:pt x="9204960" y="3486735"/>
                </a:cubicBezTo>
                <a:cubicBezTo>
                  <a:pt x="9204960" y="4757675"/>
                  <a:pt x="8689810" y="5908295"/>
                  <a:pt x="7856925" y="6741180"/>
                </a:cubicBezTo>
                <a:lnTo>
                  <a:pt x="7734397" y="6858000"/>
                </a:lnTo>
                <a:lnTo>
                  <a:pt x="1470564" y="6858000"/>
                </a:lnTo>
                <a:lnTo>
                  <a:pt x="1348035" y="6741180"/>
                </a:lnTo>
                <a:cubicBezTo>
                  <a:pt x="515150" y="5908295"/>
                  <a:pt x="0" y="4757675"/>
                  <a:pt x="0" y="3486735"/>
                </a:cubicBezTo>
                <a:cubicBezTo>
                  <a:pt x="0" y="2136361"/>
                  <a:pt x="581556" y="921818"/>
                  <a:pt x="1507876" y="79896"/>
                </a:cubicBezTo>
                <a:close/>
              </a:path>
            </a:pathLst>
          </a:custGeom>
          <a:solidFill>
            <a:schemeClr val="accent1"/>
          </a:solidFill>
        </p:spPr>
        <p:txBody>
          <a:bodyPr wrap="square" lIns="1044000" tIns="1440000" rIns="1044000" bIns="2268000" anchor="ctr" anchorCtr="0">
            <a:noAutofit/>
          </a:bodyPr>
          <a:lstStyle>
            <a:lvl1pPr algn="ctr">
              <a:defRPr baseline="0">
                <a:solidFill>
                  <a:schemeClr val="bg1"/>
                </a:solidFill>
              </a:defRPr>
            </a:lvl1pPr>
          </a:lstStyle>
          <a:p>
            <a:r>
              <a:rPr lang="en-US"/>
              <a:t>“Click to add quote”</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6" name="Text Placeholder 5">
            <a:extLst>
              <a:ext uri="{FF2B5EF4-FFF2-40B4-BE49-F238E27FC236}">
                <a16:creationId xmlns:a16="http://schemas.microsoft.com/office/drawing/2014/main" id="{0DF1B5E0-FD79-4230-B3D0-006D6BDCBC6F}"/>
              </a:ext>
            </a:extLst>
          </p:cNvPr>
          <p:cNvSpPr>
            <a:spLocks noGrp="1"/>
          </p:cNvSpPr>
          <p:nvPr>
            <p:ph type="body" sz="quarter" idx="13" hasCustomPrompt="1"/>
          </p:nvPr>
        </p:nvSpPr>
        <p:spPr>
          <a:xfrm>
            <a:off x="3614057" y="4747984"/>
            <a:ext cx="4963886" cy="1086751"/>
          </a:xfrm>
        </p:spPr>
        <p:txBody>
          <a:bodyPr/>
          <a:lstStyle>
            <a:lvl1pPr marL="0" indent="0" algn="ctr">
              <a:buNone/>
              <a:defRPr b="1">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add attribution</a:t>
            </a:r>
          </a:p>
        </p:txBody>
      </p:sp>
    </p:spTree>
    <p:custDataLst>
      <p:tags r:id="rId1"/>
    </p:custDataLst>
    <p:extLst>
      <p:ext uri="{BB962C8B-B14F-4D97-AF65-F5344CB8AC3E}">
        <p14:creationId xmlns:p14="http://schemas.microsoft.com/office/powerpoint/2010/main" val="2421964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3" name="DO NOT DELETE (BRANDIN)">
            <a:extLst>
              <a:ext uri="{FF2B5EF4-FFF2-40B4-BE49-F238E27FC236}">
                <a16:creationId xmlns:a16="http://schemas.microsoft.com/office/drawing/2014/main" id="{B80D5A71-6ACC-4545-A46D-A2D8753226D0}"/>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17355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dirty="0"/>
              <a:t>Click to enter</a:t>
            </a:r>
            <a:br>
              <a:rPr lang="en-US" dirty="0"/>
            </a:br>
            <a:r>
              <a:rPr lang="en-US" dirty="0"/>
              <a:t>section title here</a:t>
            </a:r>
            <a:endParaRPr lang="en-GB" dirty="0"/>
          </a:p>
        </p:txBody>
      </p:sp>
      <p:sp>
        <p:nvSpPr>
          <p:cNvPr id="20" name="Text Placeholder 30">
            <a:extLst>
              <a:ext uri="{FF2B5EF4-FFF2-40B4-BE49-F238E27FC236}">
                <a16:creationId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5" name="Text Placeholder 4">
            <a:extLst>
              <a:ext uri="{FF2B5EF4-FFF2-40B4-BE49-F238E27FC236}">
                <a16:creationId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22" name="Picture Placeholder 21">
            <a:extLst>
              <a:ext uri="{FF2B5EF4-FFF2-40B4-BE49-F238E27FC236}">
                <a16:creationId xmlns:a16="http://schemas.microsoft.com/office/drawing/2014/main"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900000" anchor="ctr" anchorCtr="0">
            <a:noAutofit/>
          </a:bodyPr>
          <a:lstStyle>
            <a:lvl1pPr marL="0" marR="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sz="1600" b="1"/>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file from your computer.</a:t>
            </a:r>
            <a:br>
              <a:rPr lang="en-US" dirty="0"/>
            </a:br>
            <a:r>
              <a:rPr lang="en-US" dirty="0"/>
              <a:t>Alternatively, you can fill this shape </a:t>
            </a:r>
            <a:br>
              <a:rPr lang="en-US" dirty="0"/>
            </a:br>
            <a:r>
              <a:rPr lang="en-US" dirty="0"/>
              <a:t>with a solid </a:t>
            </a:r>
            <a:r>
              <a:rPr lang="en-US" dirty="0" err="1"/>
              <a:t>colour</a:t>
            </a:r>
            <a:r>
              <a:rPr lang="en-US" dirty="0"/>
              <a:t>.</a:t>
            </a:r>
            <a:br>
              <a:rPr lang="en-US" dirty="0"/>
            </a:br>
            <a:br>
              <a:rPr lang="en-US" dirty="0"/>
            </a:br>
            <a:br>
              <a:rPr lang="en-US" dirty="0"/>
            </a:br>
            <a:br>
              <a:rPr lang="en-US" dirty="0"/>
            </a:br>
            <a:br>
              <a:rPr lang="en-US" dirty="0"/>
            </a:br>
            <a:r>
              <a:rPr lang="en-US" dirty="0"/>
              <a:t> Images can be scaled within this frame </a:t>
            </a:r>
            <a:br>
              <a:rPr lang="en-US" dirty="0"/>
            </a:br>
            <a:r>
              <a:rPr lang="en-US" dirty="0"/>
              <a:t>by using the Crop feature in </a:t>
            </a:r>
            <a:br>
              <a:rPr lang="en-US" dirty="0"/>
            </a:br>
            <a:r>
              <a:rPr lang="en-US" dirty="0"/>
              <a:t>the Picture Format tab of the ribbon.</a:t>
            </a:r>
            <a:br>
              <a:rPr lang="en-US" dirty="0"/>
            </a:br>
            <a:r>
              <a:rPr lang="en-US" dirty="0"/>
              <a:t>_______________________________</a:t>
            </a:r>
          </a:p>
        </p:txBody>
      </p:sp>
      <p:sp>
        <p:nvSpPr>
          <p:cNvPr id="10" name="Date Placeholder 9">
            <a:extLst>
              <a:ext uri="{FF2B5EF4-FFF2-40B4-BE49-F238E27FC236}">
                <a16:creationId xmlns:a16="http://schemas.microsoft.com/office/drawing/2014/main" id="{41CC83E6-E70E-43EE-817C-4F68FB75EFD9}"/>
              </a:ext>
            </a:extLst>
          </p:cNvPr>
          <p:cNvSpPr>
            <a:spLocks noGrp="1"/>
          </p:cNvSpPr>
          <p:nvPr>
            <p:ph type="dt" sz="half" idx="35"/>
          </p:nvPr>
        </p:nvSpPr>
        <p:spPr/>
        <p:txBody>
          <a:bodyPr/>
          <a:lstStyle>
            <a:lvl1pPr>
              <a:lnSpc>
                <a:spcPct val="100000"/>
              </a:lnSpc>
              <a:defRPr/>
            </a:lvl1pPr>
          </a:lstStyle>
          <a:p>
            <a:endParaRPr lang="en-GB"/>
          </a:p>
        </p:txBody>
      </p:sp>
    </p:spTree>
    <p:custDataLst>
      <p:tags r:id="rId1"/>
    </p:custData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3 Points">
    <p:spTree>
      <p:nvGrpSpPr>
        <p:cNvPr id="1" name=""/>
        <p:cNvGrpSpPr/>
        <p:nvPr/>
      </p:nvGrpSpPr>
      <p:grpSpPr>
        <a:xfrm>
          <a:off x="0" y="0"/>
          <a:ext cx="0" cy="0"/>
          <a:chOff x="0" y="0"/>
          <a:chExt cx="0" cy="0"/>
        </a:xfrm>
      </p:grpSpPr>
      <p:sp>
        <p:nvSpPr>
          <p:cNvPr id="13" name="Picture Placeholder 13">
            <a:extLst>
              <a:ext uri="{FF2B5EF4-FFF2-40B4-BE49-F238E27FC236}">
                <a16:creationId xmlns:a16="http://schemas.microsoft.com/office/drawing/2014/main" id="{40B35679-83CF-4DE2-BCA6-286802F65026}"/>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bg2">
              <a:lumMod val="40000"/>
              <a:lumOff val="60000"/>
            </a:schemeClr>
          </a:solidFill>
        </p:spPr>
        <p:txBody>
          <a:bodyPr vert="horz" wrap="square" lIns="396000" tIns="612000" rIns="576000" bIns="684000" rtlCol="0" anchor="ctr" anchorCtr="0">
            <a:noAutofit/>
          </a:bodyPr>
          <a:lstStyle>
            <a:lvl1pPr marL="0" indent="0" algn="l">
              <a:buNone/>
              <a:defRPr lang="en-US" sz="1600" b="1" dirty="0"/>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a:t>
            </a:r>
            <a:br>
              <a:rPr lang="en-US" dirty="0"/>
            </a:br>
            <a:r>
              <a:rPr lang="en-US" dirty="0"/>
              <a:t>file from your computer.</a:t>
            </a:r>
            <a:br>
              <a:rPr lang="en-US" dirty="0"/>
            </a:br>
            <a:br>
              <a:rPr lang="en-US" dirty="0"/>
            </a:br>
            <a:br>
              <a:rPr lang="en-US" dirty="0"/>
            </a:br>
            <a:br>
              <a:rPr lang="en-US" dirty="0"/>
            </a:br>
            <a:r>
              <a:rPr lang="en-US" dirty="0"/>
              <a:t>Your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6" name="Text Placeholder 5">
            <a:extLst>
              <a:ext uri="{FF2B5EF4-FFF2-40B4-BE49-F238E27FC236}">
                <a16:creationId xmlns:a16="http://schemas.microsoft.com/office/drawing/2014/main" id="{4F2560C9-DF52-45CA-87E0-E0A1940555F6}"/>
              </a:ext>
            </a:extLst>
          </p:cNvPr>
          <p:cNvSpPr>
            <a:spLocks noGrp="1"/>
          </p:cNvSpPr>
          <p:nvPr>
            <p:ph type="body" sz="quarter" idx="23" hasCustomPrompt="1"/>
          </p:nvPr>
        </p:nvSpPr>
        <p:spPr>
          <a:xfrm>
            <a:off x="5359400" y="2110016"/>
            <a:ext cx="6424612" cy="576000"/>
          </a:xfrm>
        </p:spPr>
        <p:txBody>
          <a:bodyPr vert="horz" lIns="0" tIns="0" rIns="0" bIns="0" rtlCol="0" anchor="ctr" anchorCtr="0">
            <a:spAutoFit/>
          </a:bodyPr>
          <a:lstStyle>
            <a:lvl1pPr marL="0" indent="0">
              <a:buNone/>
              <a:defRPr lang="en-US" dirty="0"/>
            </a:lvl1pPr>
          </a:lstStyle>
          <a:p>
            <a:pPr lvl="0"/>
            <a:r>
              <a:rPr lang="en-US" dirty="0"/>
              <a:t>Click to add item</a:t>
            </a:r>
          </a:p>
        </p:txBody>
      </p:sp>
      <p:sp>
        <p:nvSpPr>
          <p:cNvPr id="2" name="Title 1">
            <a:extLst>
              <a:ext uri="{FF2B5EF4-FFF2-40B4-BE49-F238E27FC236}">
                <a16:creationId xmlns:a16="http://schemas.microsoft.com/office/drawing/2014/main" id="{F21FB789-D2DE-40CF-B66E-05E9E8302D6B}"/>
              </a:ext>
            </a:extLst>
          </p:cNvPr>
          <p:cNvSpPr>
            <a:spLocks noGrp="1"/>
          </p:cNvSpPr>
          <p:nvPr>
            <p:ph type="title" hasCustomPrompt="1"/>
          </p:nvPr>
        </p:nvSpPr>
        <p:spPr>
          <a:xfrm>
            <a:off x="4499428" y="404812"/>
            <a:ext cx="7284584" cy="1008063"/>
          </a:xfrm>
        </p:spPr>
        <p:txBody>
          <a:bodyPr anchor="b" anchorCtr="0"/>
          <a:lstStyle>
            <a:lvl1pPr>
              <a:defRPr/>
            </a:lvl1pPr>
          </a:lstStyle>
          <a:p>
            <a:r>
              <a:rPr lang="en-US"/>
              <a:t>Click to enter title here</a:t>
            </a:r>
          </a:p>
        </p:txBody>
      </p:sp>
      <p:sp>
        <p:nvSpPr>
          <p:cNvPr id="3" name="Date Placeholder 2">
            <a:extLst>
              <a:ext uri="{FF2B5EF4-FFF2-40B4-BE49-F238E27FC236}">
                <a16:creationId xmlns:a16="http://schemas.microsoft.com/office/drawing/2014/main" id="{8EDCC698-5F0A-4A1C-B64E-2817FBBBC11A}"/>
              </a:ext>
            </a:extLst>
          </p:cNvPr>
          <p:cNvSpPr>
            <a:spLocks noGrp="1"/>
          </p:cNvSpPr>
          <p:nvPr>
            <p:ph type="dt" sz="half" idx="10"/>
          </p:nvPr>
        </p:nvSpPr>
        <p:spPr/>
        <p:txBody>
          <a:bodyPr/>
          <a:lstStyle/>
          <a:p>
            <a:endParaRPr lang="en-GB"/>
          </a:p>
        </p:txBody>
      </p:sp>
      <p:sp>
        <p:nvSpPr>
          <p:cNvPr id="5" name="Slide Number Placeholder 4">
            <a:extLst>
              <a:ext uri="{FF2B5EF4-FFF2-40B4-BE49-F238E27FC236}">
                <a16:creationId xmlns:a16="http://schemas.microsoft.com/office/drawing/2014/main" id="{3D99530C-C25D-41F5-8CBD-274088C900B1}"/>
              </a:ext>
            </a:extLst>
          </p:cNvPr>
          <p:cNvSpPr>
            <a:spLocks noGrp="1"/>
          </p:cNvSpPr>
          <p:nvPr>
            <p:ph type="sldNum" sz="quarter" idx="12"/>
          </p:nvPr>
        </p:nvSpPr>
        <p:spPr/>
        <p:txBody>
          <a:bodyPr/>
          <a:lstStyle>
            <a:lvl1pPr>
              <a:defRPr>
                <a:solidFill>
                  <a:schemeClr val="bg1"/>
                </a:solidFill>
              </a:defRPr>
            </a:lvl1pPr>
          </a:lstStyle>
          <a:p>
            <a:fld id="{F8E47D07-9D1E-4FE9-B31A-2F5863681021}" type="slidenum">
              <a:rPr lang="en-GB" smtClean="0"/>
              <a:pPr/>
              <a:t>‹N°›</a:t>
            </a:fld>
            <a:endParaRPr lang="en-GB"/>
          </a:p>
        </p:txBody>
      </p:sp>
      <p:sp>
        <p:nvSpPr>
          <p:cNvPr id="20" name="Text Placeholder 5">
            <a:extLst>
              <a:ext uri="{FF2B5EF4-FFF2-40B4-BE49-F238E27FC236}">
                <a16:creationId xmlns:a16="http://schemas.microsoft.com/office/drawing/2014/main" id="{E73010FE-DD71-4076-8A5D-D08E5CA3F634}"/>
              </a:ext>
            </a:extLst>
          </p:cNvPr>
          <p:cNvSpPr>
            <a:spLocks noGrp="1"/>
          </p:cNvSpPr>
          <p:nvPr>
            <p:ph type="body" sz="quarter" idx="24" hasCustomPrompt="1"/>
          </p:nvPr>
        </p:nvSpPr>
        <p:spPr>
          <a:xfrm>
            <a:off x="5359400" y="3202805"/>
            <a:ext cx="6424612" cy="576000"/>
          </a:xfrm>
        </p:spPr>
        <p:txBody>
          <a:bodyPr vert="horz" lIns="0" tIns="0" rIns="0" bIns="0" rtlCol="0" anchor="ctr" anchorCtr="0">
            <a:spAutoFit/>
          </a:bodyPr>
          <a:lstStyle>
            <a:lvl1pPr marL="0" indent="0">
              <a:buNone/>
              <a:defRPr lang="en-US" dirty="0"/>
            </a:lvl1pPr>
          </a:lstStyle>
          <a:p>
            <a:pPr lvl="0"/>
            <a:r>
              <a:rPr lang="en-US"/>
              <a:t>Click to add item</a:t>
            </a:r>
          </a:p>
        </p:txBody>
      </p:sp>
      <p:sp>
        <p:nvSpPr>
          <p:cNvPr id="21" name="Text Placeholder 5">
            <a:extLst>
              <a:ext uri="{FF2B5EF4-FFF2-40B4-BE49-F238E27FC236}">
                <a16:creationId xmlns:a16="http://schemas.microsoft.com/office/drawing/2014/main" id="{34A02FB3-913D-4DFD-A345-FDDE4BA12BBD}"/>
              </a:ext>
            </a:extLst>
          </p:cNvPr>
          <p:cNvSpPr>
            <a:spLocks noGrp="1"/>
          </p:cNvSpPr>
          <p:nvPr>
            <p:ph type="body" sz="quarter" idx="25" hasCustomPrompt="1"/>
          </p:nvPr>
        </p:nvSpPr>
        <p:spPr>
          <a:xfrm>
            <a:off x="5359400" y="4295595"/>
            <a:ext cx="6424612" cy="576000"/>
          </a:xfrm>
        </p:spPr>
        <p:txBody>
          <a:bodyPr vert="horz" lIns="0" tIns="0" rIns="0" bIns="0" rtlCol="0" anchor="ctr" anchorCtr="0">
            <a:spAutoFit/>
          </a:bodyPr>
          <a:lstStyle>
            <a:lvl1pPr marL="0" indent="0">
              <a:buNone/>
              <a:defRPr lang="en-US" dirty="0"/>
            </a:lvl1pPr>
          </a:lstStyle>
          <a:p>
            <a:pPr lvl="0"/>
            <a:r>
              <a:rPr lang="en-US"/>
              <a:t>Click to add item</a:t>
            </a:r>
          </a:p>
        </p:txBody>
      </p:sp>
      <p:sp>
        <p:nvSpPr>
          <p:cNvPr id="8" name="Text Placeholder 7">
            <a:extLst>
              <a:ext uri="{FF2B5EF4-FFF2-40B4-BE49-F238E27FC236}">
                <a16:creationId xmlns:a16="http://schemas.microsoft.com/office/drawing/2014/main" id="{BED2D347-F52F-43C1-87F8-DDC9498C0F38}"/>
              </a:ext>
            </a:extLst>
          </p:cNvPr>
          <p:cNvSpPr>
            <a:spLocks noGrp="1"/>
          </p:cNvSpPr>
          <p:nvPr>
            <p:ph type="body" sz="quarter" idx="26" hasCustomPrompt="1"/>
          </p:nvPr>
        </p:nvSpPr>
        <p:spPr>
          <a:xfrm>
            <a:off x="4499428" y="2019453"/>
            <a:ext cx="741600" cy="741600"/>
          </a:xfrm>
          <a:prstGeom prst="ellipse">
            <a:avLst/>
          </a:prstGeom>
          <a:solidFill>
            <a:schemeClr val="accent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6" name="Text Placeholder 7">
            <a:extLst>
              <a:ext uri="{FF2B5EF4-FFF2-40B4-BE49-F238E27FC236}">
                <a16:creationId xmlns:a16="http://schemas.microsoft.com/office/drawing/2014/main" id="{4A674ED9-5FA4-4FE1-86F0-863ECF4F5C27}"/>
              </a:ext>
            </a:extLst>
          </p:cNvPr>
          <p:cNvSpPr>
            <a:spLocks noGrp="1"/>
          </p:cNvSpPr>
          <p:nvPr>
            <p:ph type="body" sz="quarter" idx="27" hasCustomPrompt="1"/>
          </p:nvPr>
        </p:nvSpPr>
        <p:spPr>
          <a:xfrm>
            <a:off x="4499428" y="3110417"/>
            <a:ext cx="741600" cy="741600"/>
          </a:xfrm>
          <a:prstGeom prst="ellipse">
            <a:avLst/>
          </a:prstGeom>
          <a:solidFill>
            <a:schemeClr val="tx2"/>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2" name="Text Placeholder 7">
            <a:extLst>
              <a:ext uri="{FF2B5EF4-FFF2-40B4-BE49-F238E27FC236}">
                <a16:creationId xmlns:a16="http://schemas.microsoft.com/office/drawing/2014/main" id="{DC1651B7-FA29-4E69-8977-501BC13BB59B}"/>
              </a:ext>
            </a:extLst>
          </p:cNvPr>
          <p:cNvSpPr>
            <a:spLocks noGrp="1"/>
          </p:cNvSpPr>
          <p:nvPr>
            <p:ph type="body" sz="quarter" idx="28" hasCustomPrompt="1"/>
          </p:nvPr>
        </p:nvSpPr>
        <p:spPr>
          <a:xfrm>
            <a:off x="4499428" y="4203207"/>
            <a:ext cx="741600" cy="741600"/>
          </a:xfrm>
          <a:prstGeom prst="ellipse">
            <a:avLst/>
          </a:prstGeom>
          <a:solidFill>
            <a:schemeClr val="accent6"/>
          </a:solidFill>
        </p:spPr>
        <p:txBody>
          <a:bodyPr wrap="none" bIns="0" anchor="ctr" anchorCtr="0">
            <a:normAutofit/>
          </a:bodyPr>
          <a:lstStyle>
            <a:lvl1pPr marL="0" indent="0" algn="ctr">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4" name="Text Placeholder 96">
            <a:extLst>
              <a:ext uri="{FF2B5EF4-FFF2-40B4-BE49-F238E27FC236}">
                <a16:creationId xmlns:a16="http://schemas.microsoft.com/office/drawing/2014/main" id="{EC615CB5-4947-47D0-B400-A69B3468C41A}"/>
              </a:ext>
            </a:extLst>
          </p:cNvPr>
          <p:cNvSpPr>
            <a:spLocks noGrp="1"/>
          </p:cNvSpPr>
          <p:nvPr>
            <p:ph type="body" sz="quarter" idx="111" hasCustomPrompt="1"/>
          </p:nvPr>
        </p:nvSpPr>
        <p:spPr>
          <a:xfrm>
            <a:off x="4475164" y="5543550"/>
            <a:ext cx="7308850"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2402426"/>
      </p:ext>
    </p:extLst>
  </p:cSld>
  <p:clrMapOvr>
    <a:masterClrMapping/>
  </p:clrMapOvr>
  <p:extLst>
    <p:ext uri="{DCECCB84-F9BA-43D5-87BE-67443E8EF086}">
      <p15:sldGuideLst xmlns:p15="http://schemas.microsoft.com/office/powerpoint/2012/main">
        <p15:guide id="1" pos="2819" userDrawn="1">
          <p15:clr>
            <a:srgbClr val="A4A3A4"/>
          </p15:clr>
        </p15:guide>
        <p15:guide id="2" orient="horz" pos="890" userDrawn="1">
          <p15:clr>
            <a:srgbClr val="A4A3A4"/>
          </p15:clr>
        </p15:guide>
        <p15:guide id="3" orient="horz" pos="981"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and 4 Point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3DA75641-709C-423B-B1F0-AD4EF905E59B}"/>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bg2">
              <a:lumMod val="40000"/>
              <a:lumOff val="60000"/>
            </a:schemeClr>
          </a:solidFill>
        </p:spPr>
        <p:txBody>
          <a:bodyPr vert="horz" wrap="square" lIns="396000" tIns="612000" rIns="576000" bIns="684000" rtlCol="0" anchor="ctr" anchorCtr="0">
            <a:noAutofit/>
          </a:bodyPr>
          <a:lstStyle>
            <a:lvl1pPr marL="0" indent="0" algn="l">
              <a:buNone/>
              <a:defRPr lang="en-US" sz="1600" b="1" dirty="0"/>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a:t>
            </a:r>
            <a:br>
              <a:rPr lang="en-US" dirty="0"/>
            </a:br>
            <a:r>
              <a:rPr lang="en-US" dirty="0"/>
              <a:t>file from your computer.</a:t>
            </a:r>
            <a:br>
              <a:rPr lang="en-US" dirty="0"/>
            </a:br>
            <a:br>
              <a:rPr lang="en-US" dirty="0"/>
            </a:br>
            <a:br>
              <a:rPr lang="en-US" dirty="0"/>
            </a:br>
            <a:br>
              <a:rPr lang="en-US" dirty="0"/>
            </a:br>
            <a:r>
              <a:rPr lang="en-US" dirty="0"/>
              <a:t>Your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6" name="Text Placeholder 5">
            <a:extLst>
              <a:ext uri="{FF2B5EF4-FFF2-40B4-BE49-F238E27FC236}">
                <a16:creationId xmlns:a16="http://schemas.microsoft.com/office/drawing/2014/main" id="{4F2560C9-DF52-45CA-87E0-E0A1940555F6}"/>
              </a:ext>
            </a:extLst>
          </p:cNvPr>
          <p:cNvSpPr>
            <a:spLocks noGrp="1"/>
          </p:cNvSpPr>
          <p:nvPr>
            <p:ph type="body" sz="quarter" idx="23" hasCustomPrompt="1"/>
          </p:nvPr>
        </p:nvSpPr>
        <p:spPr>
          <a:xfrm>
            <a:off x="5359400" y="1799391"/>
            <a:ext cx="6424612" cy="576000"/>
          </a:xfrm>
        </p:spPr>
        <p:txBody>
          <a:bodyPr vert="horz" lIns="0" tIns="0" rIns="0" bIns="0" rtlCol="0" anchor="ctr" anchorCtr="0">
            <a:spAutoFit/>
          </a:bodyPr>
          <a:lstStyle>
            <a:lvl1pPr marL="0" indent="0">
              <a:buNone/>
              <a:defRPr lang="en-US" dirty="0"/>
            </a:lvl1pPr>
          </a:lstStyle>
          <a:p>
            <a:pPr lvl="0"/>
            <a:r>
              <a:rPr lang="en-US" dirty="0"/>
              <a:t>Click to add item</a:t>
            </a:r>
          </a:p>
        </p:txBody>
      </p:sp>
      <p:sp>
        <p:nvSpPr>
          <p:cNvPr id="2" name="Title 1">
            <a:extLst>
              <a:ext uri="{FF2B5EF4-FFF2-40B4-BE49-F238E27FC236}">
                <a16:creationId xmlns:a16="http://schemas.microsoft.com/office/drawing/2014/main" id="{F21FB789-D2DE-40CF-B66E-05E9E8302D6B}"/>
              </a:ext>
            </a:extLst>
          </p:cNvPr>
          <p:cNvSpPr>
            <a:spLocks noGrp="1"/>
          </p:cNvSpPr>
          <p:nvPr>
            <p:ph type="title" hasCustomPrompt="1"/>
          </p:nvPr>
        </p:nvSpPr>
        <p:spPr>
          <a:xfrm>
            <a:off x="4499428" y="404812"/>
            <a:ext cx="7284584" cy="1008063"/>
          </a:xfrm>
        </p:spPr>
        <p:txBody>
          <a:bodyPr anchor="b" anchorCtr="0"/>
          <a:lstStyle>
            <a:lvl1pPr>
              <a:defRPr/>
            </a:lvl1pPr>
          </a:lstStyle>
          <a:p>
            <a:r>
              <a:rPr lang="en-US" dirty="0"/>
              <a:t>Click to enter title here</a:t>
            </a:r>
          </a:p>
        </p:txBody>
      </p:sp>
      <p:sp>
        <p:nvSpPr>
          <p:cNvPr id="3" name="Date Placeholder 2">
            <a:extLst>
              <a:ext uri="{FF2B5EF4-FFF2-40B4-BE49-F238E27FC236}">
                <a16:creationId xmlns:a16="http://schemas.microsoft.com/office/drawing/2014/main" id="{8EDCC698-5F0A-4A1C-B64E-2817FBBBC11A}"/>
              </a:ext>
            </a:extLst>
          </p:cNvPr>
          <p:cNvSpPr>
            <a:spLocks noGrp="1"/>
          </p:cNvSpPr>
          <p:nvPr>
            <p:ph type="dt" sz="half" idx="10"/>
          </p:nvPr>
        </p:nvSpPr>
        <p:spPr/>
        <p:txBody>
          <a:bodyPr/>
          <a:lstStyle/>
          <a:p>
            <a:endParaRPr lang="en-GB"/>
          </a:p>
        </p:txBody>
      </p:sp>
      <p:sp>
        <p:nvSpPr>
          <p:cNvPr id="5" name="Slide Number Placeholder 4">
            <a:extLst>
              <a:ext uri="{FF2B5EF4-FFF2-40B4-BE49-F238E27FC236}">
                <a16:creationId xmlns:a16="http://schemas.microsoft.com/office/drawing/2014/main" id="{3D99530C-C25D-41F5-8CBD-274088C900B1}"/>
              </a:ext>
            </a:extLst>
          </p:cNvPr>
          <p:cNvSpPr>
            <a:spLocks noGrp="1"/>
          </p:cNvSpPr>
          <p:nvPr>
            <p:ph type="sldNum" sz="quarter" idx="12"/>
          </p:nvPr>
        </p:nvSpPr>
        <p:spPr/>
        <p:txBody>
          <a:bodyPr/>
          <a:lstStyle>
            <a:lvl1pPr>
              <a:defRPr>
                <a:solidFill>
                  <a:schemeClr val="bg1"/>
                </a:solidFill>
              </a:defRPr>
            </a:lvl1pPr>
          </a:lstStyle>
          <a:p>
            <a:fld id="{F8E47D07-9D1E-4FE9-B31A-2F5863681021}" type="slidenum">
              <a:rPr lang="en-GB" smtClean="0"/>
              <a:pPr/>
              <a:t>‹N°›</a:t>
            </a:fld>
            <a:endParaRPr lang="en-GB"/>
          </a:p>
        </p:txBody>
      </p:sp>
      <p:sp>
        <p:nvSpPr>
          <p:cNvPr id="20" name="Text Placeholder 5">
            <a:extLst>
              <a:ext uri="{FF2B5EF4-FFF2-40B4-BE49-F238E27FC236}">
                <a16:creationId xmlns:a16="http://schemas.microsoft.com/office/drawing/2014/main" id="{E73010FE-DD71-4076-8A5D-D08E5CA3F634}"/>
              </a:ext>
            </a:extLst>
          </p:cNvPr>
          <p:cNvSpPr>
            <a:spLocks noGrp="1"/>
          </p:cNvSpPr>
          <p:nvPr>
            <p:ph type="body" sz="quarter" idx="24" hasCustomPrompt="1"/>
          </p:nvPr>
        </p:nvSpPr>
        <p:spPr>
          <a:xfrm>
            <a:off x="5359400" y="2714202"/>
            <a:ext cx="6424612" cy="576000"/>
          </a:xfrm>
        </p:spPr>
        <p:txBody>
          <a:bodyPr vert="horz" lIns="0" tIns="0" rIns="0" bIns="0" rtlCol="0" anchor="ctr" anchorCtr="0">
            <a:spAutoFit/>
          </a:bodyPr>
          <a:lstStyle>
            <a:lvl1pPr marL="0" indent="0">
              <a:buNone/>
              <a:defRPr lang="en-US" dirty="0"/>
            </a:lvl1pPr>
          </a:lstStyle>
          <a:p>
            <a:pPr lvl="0"/>
            <a:r>
              <a:rPr lang="en-US"/>
              <a:t>Click to add item</a:t>
            </a:r>
          </a:p>
        </p:txBody>
      </p:sp>
      <p:sp>
        <p:nvSpPr>
          <p:cNvPr id="21" name="Text Placeholder 5">
            <a:extLst>
              <a:ext uri="{FF2B5EF4-FFF2-40B4-BE49-F238E27FC236}">
                <a16:creationId xmlns:a16="http://schemas.microsoft.com/office/drawing/2014/main" id="{34A02FB3-913D-4DFD-A345-FDDE4BA12BBD}"/>
              </a:ext>
            </a:extLst>
          </p:cNvPr>
          <p:cNvSpPr>
            <a:spLocks noGrp="1"/>
          </p:cNvSpPr>
          <p:nvPr>
            <p:ph type="body" sz="quarter" idx="25" hasCustomPrompt="1"/>
          </p:nvPr>
        </p:nvSpPr>
        <p:spPr>
          <a:xfrm>
            <a:off x="5359400" y="3629013"/>
            <a:ext cx="6424612" cy="576000"/>
          </a:xfrm>
        </p:spPr>
        <p:txBody>
          <a:bodyPr vert="horz" lIns="0" tIns="0" rIns="0" bIns="0" rtlCol="0" anchor="ctr" anchorCtr="0">
            <a:spAutoFit/>
          </a:bodyPr>
          <a:lstStyle>
            <a:lvl1pPr marL="0" indent="0">
              <a:buNone/>
              <a:defRPr lang="en-US" dirty="0"/>
            </a:lvl1pPr>
          </a:lstStyle>
          <a:p>
            <a:pPr lvl="0"/>
            <a:r>
              <a:rPr lang="en-US"/>
              <a:t>Click to add item</a:t>
            </a:r>
          </a:p>
        </p:txBody>
      </p:sp>
      <p:sp>
        <p:nvSpPr>
          <p:cNvPr id="29" name="Text Placeholder 5">
            <a:extLst>
              <a:ext uri="{FF2B5EF4-FFF2-40B4-BE49-F238E27FC236}">
                <a16:creationId xmlns:a16="http://schemas.microsoft.com/office/drawing/2014/main" id="{E6F61F16-916C-41D6-93C0-D26547A831E4}"/>
              </a:ext>
            </a:extLst>
          </p:cNvPr>
          <p:cNvSpPr>
            <a:spLocks noGrp="1"/>
          </p:cNvSpPr>
          <p:nvPr>
            <p:ph type="body" sz="quarter" idx="27" hasCustomPrompt="1"/>
          </p:nvPr>
        </p:nvSpPr>
        <p:spPr>
          <a:xfrm>
            <a:off x="5359400" y="4543825"/>
            <a:ext cx="6424612" cy="576000"/>
          </a:xfrm>
        </p:spPr>
        <p:txBody>
          <a:bodyPr vert="horz" lIns="0" tIns="0" rIns="0" bIns="0" rtlCol="0" anchor="ctr" anchorCtr="0">
            <a:spAutoFit/>
          </a:bodyPr>
          <a:lstStyle>
            <a:lvl1pPr marL="0" indent="0">
              <a:buNone/>
              <a:defRPr lang="en-US" dirty="0"/>
            </a:lvl1pPr>
          </a:lstStyle>
          <a:p>
            <a:pPr lvl="0"/>
            <a:r>
              <a:rPr lang="en-US" dirty="0"/>
              <a:t>Click to add item</a:t>
            </a:r>
          </a:p>
        </p:txBody>
      </p:sp>
      <p:sp>
        <p:nvSpPr>
          <p:cNvPr id="16" name="Text Placeholder 7">
            <a:extLst>
              <a:ext uri="{FF2B5EF4-FFF2-40B4-BE49-F238E27FC236}">
                <a16:creationId xmlns:a16="http://schemas.microsoft.com/office/drawing/2014/main" id="{A405DB1E-6924-443C-A8B8-FFCED6D04408}"/>
              </a:ext>
            </a:extLst>
          </p:cNvPr>
          <p:cNvSpPr>
            <a:spLocks noGrp="1"/>
          </p:cNvSpPr>
          <p:nvPr>
            <p:ph type="body" sz="quarter" idx="28" hasCustomPrompt="1"/>
          </p:nvPr>
        </p:nvSpPr>
        <p:spPr>
          <a:xfrm>
            <a:off x="4499428" y="1716591"/>
            <a:ext cx="741600" cy="741600"/>
          </a:xfrm>
          <a:prstGeom prst="ellipse">
            <a:avLst/>
          </a:prstGeom>
          <a:solidFill>
            <a:schemeClr val="accent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2" name="Text Placeholder 7">
            <a:extLst>
              <a:ext uri="{FF2B5EF4-FFF2-40B4-BE49-F238E27FC236}">
                <a16:creationId xmlns:a16="http://schemas.microsoft.com/office/drawing/2014/main" id="{7620A9FC-75F4-4534-8E23-737EFB4DB02B}"/>
              </a:ext>
            </a:extLst>
          </p:cNvPr>
          <p:cNvSpPr>
            <a:spLocks noGrp="1"/>
          </p:cNvSpPr>
          <p:nvPr>
            <p:ph type="body" sz="quarter" idx="29" hasCustomPrompt="1"/>
          </p:nvPr>
        </p:nvSpPr>
        <p:spPr>
          <a:xfrm>
            <a:off x="4499428" y="2631402"/>
            <a:ext cx="741600" cy="741600"/>
          </a:xfrm>
          <a:prstGeom prst="ellipse">
            <a:avLst/>
          </a:prstGeom>
          <a:solidFill>
            <a:schemeClr val="tx2"/>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3" name="Text Placeholder 7">
            <a:extLst>
              <a:ext uri="{FF2B5EF4-FFF2-40B4-BE49-F238E27FC236}">
                <a16:creationId xmlns:a16="http://schemas.microsoft.com/office/drawing/2014/main" id="{D0C7DB09-B358-4330-A556-6A32306FB6FF}"/>
              </a:ext>
            </a:extLst>
          </p:cNvPr>
          <p:cNvSpPr>
            <a:spLocks noGrp="1"/>
          </p:cNvSpPr>
          <p:nvPr>
            <p:ph type="body" sz="quarter" idx="30" hasCustomPrompt="1"/>
          </p:nvPr>
        </p:nvSpPr>
        <p:spPr>
          <a:xfrm>
            <a:off x="4499428" y="3546213"/>
            <a:ext cx="741600" cy="741600"/>
          </a:xfrm>
          <a:prstGeom prst="ellipse">
            <a:avLst/>
          </a:prstGeom>
          <a:solidFill>
            <a:schemeClr val="accent6"/>
          </a:solidFill>
        </p:spPr>
        <p:txBody>
          <a:bodyPr wrap="none" bIns="0" anchor="ctr" anchorCtr="0">
            <a:normAutofit/>
          </a:bodyPr>
          <a:lstStyle>
            <a:lvl1pPr marL="0" indent="0" algn="ctr">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4" name="Text Placeholder 7">
            <a:extLst>
              <a:ext uri="{FF2B5EF4-FFF2-40B4-BE49-F238E27FC236}">
                <a16:creationId xmlns:a16="http://schemas.microsoft.com/office/drawing/2014/main" id="{D7F83E1A-C572-414D-B749-C4B0072E45A8}"/>
              </a:ext>
            </a:extLst>
          </p:cNvPr>
          <p:cNvSpPr>
            <a:spLocks noGrp="1"/>
          </p:cNvSpPr>
          <p:nvPr>
            <p:ph type="body" sz="quarter" idx="31" hasCustomPrompt="1"/>
          </p:nvPr>
        </p:nvSpPr>
        <p:spPr>
          <a:xfrm>
            <a:off x="4499428" y="4461025"/>
            <a:ext cx="741600" cy="741600"/>
          </a:xfrm>
          <a:prstGeom prst="ellipse">
            <a:avLst/>
          </a:prstGeom>
          <a:solidFill>
            <a:schemeClr val="accent5"/>
          </a:solidFill>
        </p:spPr>
        <p:txBody>
          <a:bodyPr wrap="none" bIns="0" anchor="ctr" anchorCtr="0">
            <a:normAutofit/>
          </a:bodyPr>
          <a:lstStyle>
            <a:lvl1pPr marL="0" indent="0" algn="ctr">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5" name="Text Placeholder 96">
            <a:extLst>
              <a:ext uri="{FF2B5EF4-FFF2-40B4-BE49-F238E27FC236}">
                <a16:creationId xmlns:a16="http://schemas.microsoft.com/office/drawing/2014/main" id="{EA0CACC8-E0A6-4BD0-B30E-E2F76A3686F9}"/>
              </a:ext>
            </a:extLst>
          </p:cNvPr>
          <p:cNvSpPr>
            <a:spLocks noGrp="1"/>
          </p:cNvSpPr>
          <p:nvPr>
            <p:ph type="body" sz="quarter" idx="111" hasCustomPrompt="1"/>
          </p:nvPr>
        </p:nvSpPr>
        <p:spPr>
          <a:xfrm>
            <a:off x="4475164" y="5539988"/>
            <a:ext cx="7308850"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164970692"/>
      </p:ext>
    </p:extLst>
  </p:cSld>
  <p:clrMapOvr>
    <a:masterClrMapping/>
  </p:clrMapOvr>
  <p:extLst>
    <p:ext uri="{DCECCB84-F9BA-43D5-87BE-67443E8EF086}">
      <p15:sldGuideLst xmlns:p15="http://schemas.microsoft.com/office/powerpoint/2012/main">
        <p15:guide id="1" orient="horz" pos="890" userDrawn="1">
          <p15:clr>
            <a:srgbClr val="A4A3A4"/>
          </p15:clr>
        </p15:guide>
        <p15:guide id="2" orient="horz" pos="981" userDrawn="1">
          <p15:clr>
            <a:srgbClr val="A4A3A4"/>
          </p15:clr>
        </p15:guide>
        <p15:guide id="3" pos="2819" userDrawn="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nd 5 Point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606F2FD5-F128-4C4F-BF0A-3F6CBBABE385}"/>
              </a:ext>
            </a:extLst>
          </p:cNvPr>
          <p:cNvSpPr>
            <a:spLocks noGrp="1"/>
          </p:cNvSpPr>
          <p:nvPr>
            <p:ph type="pic" sz="quarter" idx="20" hasCustomPrompt="1"/>
          </p:nvPr>
        </p:nvSpPr>
        <p:spPr>
          <a:xfrm>
            <a:off x="1" y="0"/>
            <a:ext cx="4622041" cy="6858000"/>
          </a:xfrm>
          <a:custGeom>
            <a:avLst/>
            <a:gdLst>
              <a:gd name="connsiteX0" fmla="*/ 0 w 4622041"/>
              <a:gd name="connsiteY0" fmla="*/ 0 h 6858000"/>
              <a:gd name="connsiteX1" fmla="*/ 1524909 w 4622041"/>
              <a:gd name="connsiteY1" fmla="*/ 0 h 6858000"/>
              <a:gd name="connsiteX2" fmla="*/ 3181350 w 4622041"/>
              <a:gd name="connsiteY2" fmla="*/ 0 h 6858000"/>
              <a:gd name="connsiteX3" fmla="*/ 3848100 w 4622041"/>
              <a:gd name="connsiteY3" fmla="*/ 0 h 6858000"/>
              <a:gd name="connsiteX4" fmla="*/ 4203480 w 4622041"/>
              <a:gd name="connsiteY4" fmla="*/ 0 h 6858000"/>
              <a:gd name="connsiteX5" fmla="*/ 4622041 w 4622041"/>
              <a:gd name="connsiteY5" fmla="*/ 0 h 6858000"/>
              <a:gd name="connsiteX6" fmla="*/ 4491391 w 4622041"/>
              <a:gd name="connsiteY6" fmla="*/ 203795 h 6858000"/>
              <a:gd name="connsiteX7" fmla="*/ 3590925 w 4622041"/>
              <a:gd name="connsiteY7" fmla="*/ 3429000 h 6858000"/>
              <a:gd name="connsiteX8" fmla="*/ 4491391 w 4622041"/>
              <a:gd name="connsiteY8" fmla="*/ 6654205 h 6858000"/>
              <a:gd name="connsiteX9" fmla="*/ 4622041 w 4622041"/>
              <a:gd name="connsiteY9" fmla="*/ 6858000 h 6858000"/>
              <a:gd name="connsiteX10" fmla="*/ 4452454 w 4622041"/>
              <a:gd name="connsiteY10" fmla="*/ 6858000 h 6858000"/>
              <a:gd name="connsiteX11" fmla="*/ 3848100 w 4622041"/>
              <a:gd name="connsiteY11" fmla="*/ 6858000 h 6858000"/>
              <a:gd name="connsiteX12" fmla="*/ 3181350 w 4622041"/>
              <a:gd name="connsiteY12" fmla="*/ 6858000 h 6858000"/>
              <a:gd name="connsiteX13" fmla="*/ 1275934 w 4622041"/>
              <a:gd name="connsiteY13" fmla="*/ 6858000 h 6858000"/>
              <a:gd name="connsiteX14" fmla="*/ 0 w 4622041"/>
              <a:gd name="connsiteY14" fmla="*/ 6858000 h 6858000"/>
              <a:gd name="connsiteX15" fmla="*/ 0 w 4622041"/>
              <a:gd name="connsiteY15" fmla="*/ 5860486 h 6858000"/>
              <a:gd name="connsiteX16" fmla="*/ 0 w 4622041"/>
              <a:gd name="connsiteY16" fmla="*/ 11044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2041" h="6858000">
                <a:moveTo>
                  <a:pt x="0" y="0"/>
                </a:moveTo>
                <a:lnTo>
                  <a:pt x="1524909" y="0"/>
                </a:lnTo>
                <a:lnTo>
                  <a:pt x="3181350" y="0"/>
                </a:lnTo>
                <a:lnTo>
                  <a:pt x="3848100" y="0"/>
                </a:lnTo>
                <a:lnTo>
                  <a:pt x="4203480" y="0"/>
                </a:lnTo>
                <a:lnTo>
                  <a:pt x="4622041" y="0"/>
                </a:lnTo>
                <a:lnTo>
                  <a:pt x="4491391" y="203795"/>
                </a:lnTo>
                <a:cubicBezTo>
                  <a:pt x="3919978" y="1144214"/>
                  <a:pt x="3590925" y="2248180"/>
                  <a:pt x="3590925" y="3429000"/>
                </a:cubicBezTo>
                <a:cubicBezTo>
                  <a:pt x="3590925" y="4609821"/>
                  <a:pt x="3919978" y="5713787"/>
                  <a:pt x="4491391" y="6654205"/>
                </a:cubicBezTo>
                <a:lnTo>
                  <a:pt x="4622041" y="6858000"/>
                </a:lnTo>
                <a:lnTo>
                  <a:pt x="4452454" y="6858000"/>
                </a:lnTo>
                <a:lnTo>
                  <a:pt x="3848100" y="6858000"/>
                </a:lnTo>
                <a:lnTo>
                  <a:pt x="3181350" y="6858000"/>
                </a:lnTo>
                <a:lnTo>
                  <a:pt x="1275934" y="6858000"/>
                </a:lnTo>
                <a:lnTo>
                  <a:pt x="0" y="6858000"/>
                </a:lnTo>
                <a:lnTo>
                  <a:pt x="0" y="5860486"/>
                </a:lnTo>
                <a:lnTo>
                  <a:pt x="0" y="1104402"/>
                </a:lnTo>
                <a:close/>
              </a:path>
            </a:pathLst>
          </a:custGeom>
          <a:solidFill>
            <a:schemeClr val="bg2">
              <a:lumMod val="40000"/>
              <a:lumOff val="60000"/>
            </a:schemeClr>
          </a:solidFill>
        </p:spPr>
        <p:txBody>
          <a:bodyPr vert="horz" wrap="square" lIns="396000" tIns="612000" rIns="576000" bIns="684000" rtlCol="0" anchor="ctr" anchorCtr="0">
            <a:noAutofit/>
          </a:bodyPr>
          <a:lstStyle>
            <a:lvl1pPr marL="0" indent="0" algn="l">
              <a:buNone/>
              <a:defRPr lang="en-US" sz="1600" b="1" dirty="0"/>
            </a:lvl1pPr>
          </a:lstStyle>
          <a:p>
            <a:r>
              <a:rPr lang="en-US" dirty="0"/>
              <a:t>_______________________________</a:t>
            </a:r>
            <a:br>
              <a:rPr lang="en-US" dirty="0"/>
            </a:br>
            <a:br>
              <a:rPr lang="en-US" dirty="0"/>
            </a:br>
            <a:r>
              <a:rPr lang="en-US" dirty="0"/>
              <a:t>To add an image here: </a:t>
            </a:r>
            <a:br>
              <a:rPr lang="en-US" dirty="0"/>
            </a:br>
            <a:r>
              <a:rPr lang="en-US" dirty="0"/>
              <a:t>Click the icon and insert a </a:t>
            </a:r>
            <a:br>
              <a:rPr lang="en-US" dirty="0"/>
            </a:br>
            <a:r>
              <a:rPr lang="en-US" dirty="0"/>
              <a:t>file from your computer.</a:t>
            </a:r>
            <a:br>
              <a:rPr lang="en-US" dirty="0"/>
            </a:br>
            <a:br>
              <a:rPr lang="en-US" dirty="0"/>
            </a:br>
            <a:br>
              <a:rPr lang="en-US" dirty="0"/>
            </a:br>
            <a:br>
              <a:rPr lang="en-US" dirty="0"/>
            </a:br>
            <a:r>
              <a:rPr lang="en-US" dirty="0"/>
              <a:t>Your image can then be scaled </a:t>
            </a:r>
            <a:br>
              <a:rPr lang="en-US" dirty="0"/>
            </a:br>
            <a:r>
              <a:rPr lang="en-US" dirty="0"/>
              <a:t>within the frame by using the </a:t>
            </a:r>
            <a:br>
              <a:rPr lang="en-US" dirty="0"/>
            </a:br>
            <a:r>
              <a:rPr lang="en-US" dirty="0"/>
              <a:t>Crop feature in the Picture </a:t>
            </a:r>
            <a:br>
              <a:rPr lang="en-US" dirty="0"/>
            </a:br>
            <a:r>
              <a:rPr lang="en-US" dirty="0"/>
              <a:t>Format tab of the ribbon.</a:t>
            </a:r>
            <a:br>
              <a:rPr lang="en-US" dirty="0"/>
            </a:br>
            <a:r>
              <a:rPr lang="en-US" dirty="0"/>
              <a:t>_______________________________</a:t>
            </a:r>
          </a:p>
        </p:txBody>
      </p:sp>
      <p:sp>
        <p:nvSpPr>
          <p:cNvPr id="6" name="Text Placeholder 5">
            <a:extLst>
              <a:ext uri="{FF2B5EF4-FFF2-40B4-BE49-F238E27FC236}">
                <a16:creationId xmlns:a16="http://schemas.microsoft.com/office/drawing/2014/main" id="{4F2560C9-DF52-45CA-87E0-E0A1940555F6}"/>
              </a:ext>
            </a:extLst>
          </p:cNvPr>
          <p:cNvSpPr>
            <a:spLocks noGrp="1"/>
          </p:cNvSpPr>
          <p:nvPr>
            <p:ph type="body" sz="quarter" idx="23" hasCustomPrompt="1"/>
          </p:nvPr>
        </p:nvSpPr>
        <p:spPr>
          <a:xfrm>
            <a:off x="5359400" y="1703463"/>
            <a:ext cx="6424612" cy="576000"/>
          </a:xfrm>
        </p:spPr>
        <p:txBody>
          <a:bodyPr bIns="0" anchor="ctr" anchorCtr="0"/>
          <a:lstStyle>
            <a:lvl1pPr marL="0" indent="0">
              <a:buNone/>
              <a:defRPr/>
            </a:lvl1pPr>
          </a:lstStyle>
          <a:p>
            <a:pPr lvl="0"/>
            <a:r>
              <a:rPr lang="en-US" dirty="0"/>
              <a:t>Click to add item</a:t>
            </a:r>
          </a:p>
        </p:txBody>
      </p:sp>
      <p:sp>
        <p:nvSpPr>
          <p:cNvPr id="2" name="Title 1">
            <a:extLst>
              <a:ext uri="{FF2B5EF4-FFF2-40B4-BE49-F238E27FC236}">
                <a16:creationId xmlns:a16="http://schemas.microsoft.com/office/drawing/2014/main" id="{F21FB789-D2DE-40CF-B66E-05E9E8302D6B}"/>
              </a:ext>
            </a:extLst>
          </p:cNvPr>
          <p:cNvSpPr>
            <a:spLocks noGrp="1"/>
          </p:cNvSpPr>
          <p:nvPr>
            <p:ph type="title" hasCustomPrompt="1"/>
          </p:nvPr>
        </p:nvSpPr>
        <p:spPr>
          <a:xfrm>
            <a:off x="4499428" y="404812"/>
            <a:ext cx="7284584" cy="1008063"/>
          </a:xfrm>
        </p:spPr>
        <p:txBody>
          <a:bodyPr anchor="b" anchorCtr="0"/>
          <a:lstStyle>
            <a:lvl1pPr>
              <a:defRPr/>
            </a:lvl1pPr>
          </a:lstStyle>
          <a:p>
            <a:r>
              <a:rPr lang="en-US" dirty="0"/>
              <a:t>Click to enter title here</a:t>
            </a:r>
          </a:p>
        </p:txBody>
      </p:sp>
      <p:sp>
        <p:nvSpPr>
          <p:cNvPr id="3" name="Date Placeholder 2">
            <a:extLst>
              <a:ext uri="{FF2B5EF4-FFF2-40B4-BE49-F238E27FC236}">
                <a16:creationId xmlns:a16="http://schemas.microsoft.com/office/drawing/2014/main" id="{8EDCC698-5F0A-4A1C-B64E-2817FBBBC11A}"/>
              </a:ext>
            </a:extLst>
          </p:cNvPr>
          <p:cNvSpPr>
            <a:spLocks noGrp="1"/>
          </p:cNvSpPr>
          <p:nvPr>
            <p:ph type="dt" sz="half" idx="10"/>
          </p:nvPr>
        </p:nvSpPr>
        <p:spPr/>
        <p:txBody>
          <a:bodyPr/>
          <a:lstStyle/>
          <a:p>
            <a:endParaRPr lang="en-GB"/>
          </a:p>
        </p:txBody>
      </p:sp>
      <p:sp>
        <p:nvSpPr>
          <p:cNvPr id="5" name="Slide Number Placeholder 4">
            <a:extLst>
              <a:ext uri="{FF2B5EF4-FFF2-40B4-BE49-F238E27FC236}">
                <a16:creationId xmlns:a16="http://schemas.microsoft.com/office/drawing/2014/main" id="{3D99530C-C25D-41F5-8CBD-274088C900B1}"/>
              </a:ext>
            </a:extLst>
          </p:cNvPr>
          <p:cNvSpPr>
            <a:spLocks noGrp="1"/>
          </p:cNvSpPr>
          <p:nvPr>
            <p:ph type="sldNum" sz="quarter" idx="12"/>
          </p:nvPr>
        </p:nvSpPr>
        <p:spPr/>
        <p:txBody>
          <a:bodyPr/>
          <a:lstStyle>
            <a:lvl1pPr>
              <a:defRPr>
                <a:solidFill>
                  <a:schemeClr val="bg1"/>
                </a:solidFill>
              </a:defRPr>
            </a:lvl1pPr>
          </a:lstStyle>
          <a:p>
            <a:fld id="{F8E47D07-9D1E-4FE9-B31A-2F5863681021}" type="slidenum">
              <a:rPr lang="en-GB" smtClean="0"/>
              <a:pPr/>
              <a:t>‹N°›</a:t>
            </a:fld>
            <a:endParaRPr lang="en-GB"/>
          </a:p>
        </p:txBody>
      </p:sp>
      <p:sp>
        <p:nvSpPr>
          <p:cNvPr id="20" name="Text Placeholder 5">
            <a:extLst>
              <a:ext uri="{FF2B5EF4-FFF2-40B4-BE49-F238E27FC236}">
                <a16:creationId xmlns:a16="http://schemas.microsoft.com/office/drawing/2014/main" id="{E73010FE-DD71-4076-8A5D-D08E5CA3F634}"/>
              </a:ext>
            </a:extLst>
          </p:cNvPr>
          <p:cNvSpPr>
            <a:spLocks noGrp="1"/>
          </p:cNvSpPr>
          <p:nvPr>
            <p:ph type="body" sz="quarter" idx="24" hasCustomPrompt="1"/>
          </p:nvPr>
        </p:nvSpPr>
        <p:spPr>
          <a:xfrm>
            <a:off x="5359400" y="2460683"/>
            <a:ext cx="6424612" cy="576000"/>
          </a:xfrm>
        </p:spPr>
        <p:txBody>
          <a:bodyPr bIns="0" anchor="ctr" anchorCtr="0"/>
          <a:lstStyle>
            <a:lvl1pPr marL="0" indent="0">
              <a:buNone/>
              <a:defRPr/>
            </a:lvl1pPr>
          </a:lstStyle>
          <a:p>
            <a:pPr lvl="0"/>
            <a:r>
              <a:rPr lang="en-US"/>
              <a:t>Click to add item</a:t>
            </a:r>
          </a:p>
        </p:txBody>
      </p:sp>
      <p:sp>
        <p:nvSpPr>
          <p:cNvPr id="21" name="Text Placeholder 5">
            <a:extLst>
              <a:ext uri="{FF2B5EF4-FFF2-40B4-BE49-F238E27FC236}">
                <a16:creationId xmlns:a16="http://schemas.microsoft.com/office/drawing/2014/main" id="{34A02FB3-913D-4DFD-A345-FDDE4BA12BBD}"/>
              </a:ext>
            </a:extLst>
          </p:cNvPr>
          <p:cNvSpPr>
            <a:spLocks noGrp="1"/>
          </p:cNvSpPr>
          <p:nvPr>
            <p:ph type="body" sz="quarter" idx="25" hasCustomPrompt="1"/>
          </p:nvPr>
        </p:nvSpPr>
        <p:spPr>
          <a:xfrm>
            <a:off x="5359400" y="3217903"/>
            <a:ext cx="6424612" cy="576000"/>
          </a:xfrm>
        </p:spPr>
        <p:txBody>
          <a:bodyPr bIns="0" anchor="ctr" anchorCtr="0"/>
          <a:lstStyle>
            <a:lvl1pPr marL="0" indent="0">
              <a:buNone/>
              <a:defRPr/>
            </a:lvl1pPr>
          </a:lstStyle>
          <a:p>
            <a:pPr lvl="0"/>
            <a:r>
              <a:rPr lang="en-US" dirty="0"/>
              <a:t>Click to add item</a:t>
            </a:r>
          </a:p>
        </p:txBody>
      </p:sp>
      <p:sp>
        <p:nvSpPr>
          <p:cNvPr id="29" name="Text Placeholder 5">
            <a:extLst>
              <a:ext uri="{FF2B5EF4-FFF2-40B4-BE49-F238E27FC236}">
                <a16:creationId xmlns:a16="http://schemas.microsoft.com/office/drawing/2014/main" id="{E6F61F16-916C-41D6-93C0-D26547A831E4}"/>
              </a:ext>
            </a:extLst>
          </p:cNvPr>
          <p:cNvSpPr>
            <a:spLocks noGrp="1"/>
          </p:cNvSpPr>
          <p:nvPr>
            <p:ph type="body" sz="quarter" idx="27" hasCustomPrompt="1"/>
          </p:nvPr>
        </p:nvSpPr>
        <p:spPr>
          <a:xfrm>
            <a:off x="5359400" y="3975123"/>
            <a:ext cx="6424612" cy="576000"/>
          </a:xfrm>
        </p:spPr>
        <p:txBody>
          <a:bodyPr bIns="0" anchor="ctr" anchorCtr="0"/>
          <a:lstStyle>
            <a:lvl1pPr marL="0" indent="0">
              <a:buNone/>
              <a:defRPr/>
            </a:lvl1pPr>
          </a:lstStyle>
          <a:p>
            <a:pPr lvl="0"/>
            <a:r>
              <a:rPr lang="en-US" dirty="0"/>
              <a:t>Click to add item</a:t>
            </a:r>
          </a:p>
        </p:txBody>
      </p:sp>
      <p:sp>
        <p:nvSpPr>
          <p:cNvPr id="16" name="Text Placeholder 5">
            <a:extLst>
              <a:ext uri="{FF2B5EF4-FFF2-40B4-BE49-F238E27FC236}">
                <a16:creationId xmlns:a16="http://schemas.microsoft.com/office/drawing/2014/main" id="{5E299348-94D5-4256-BE1F-91C31CCEE98F}"/>
              </a:ext>
            </a:extLst>
          </p:cNvPr>
          <p:cNvSpPr>
            <a:spLocks noGrp="1"/>
          </p:cNvSpPr>
          <p:nvPr>
            <p:ph type="body" sz="quarter" idx="28" hasCustomPrompt="1"/>
          </p:nvPr>
        </p:nvSpPr>
        <p:spPr>
          <a:xfrm>
            <a:off x="5359400" y="4732343"/>
            <a:ext cx="6424612" cy="576000"/>
          </a:xfrm>
        </p:spPr>
        <p:txBody>
          <a:bodyPr bIns="0" anchor="ctr" anchorCtr="0"/>
          <a:lstStyle>
            <a:lvl1pPr marL="0" indent="0">
              <a:buNone/>
              <a:defRPr/>
            </a:lvl1pPr>
          </a:lstStyle>
          <a:p>
            <a:pPr lvl="0"/>
            <a:r>
              <a:rPr lang="en-US"/>
              <a:t>Click to add item</a:t>
            </a:r>
          </a:p>
        </p:txBody>
      </p:sp>
      <p:sp>
        <p:nvSpPr>
          <p:cNvPr id="23" name="Text Placeholder 7">
            <a:extLst>
              <a:ext uri="{FF2B5EF4-FFF2-40B4-BE49-F238E27FC236}">
                <a16:creationId xmlns:a16="http://schemas.microsoft.com/office/drawing/2014/main" id="{FFA643F8-1A02-4F8A-A364-9AE565DF5EAA}"/>
              </a:ext>
            </a:extLst>
          </p:cNvPr>
          <p:cNvSpPr>
            <a:spLocks noGrp="1"/>
          </p:cNvSpPr>
          <p:nvPr>
            <p:ph type="body" sz="quarter" idx="30" hasCustomPrompt="1"/>
          </p:nvPr>
        </p:nvSpPr>
        <p:spPr>
          <a:xfrm>
            <a:off x="4557303" y="1681863"/>
            <a:ext cx="619200" cy="619200"/>
          </a:xfrm>
          <a:prstGeom prst="ellipse">
            <a:avLst/>
          </a:prstGeom>
          <a:solidFill>
            <a:schemeClr val="accent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4" name="Text Placeholder 7">
            <a:extLst>
              <a:ext uri="{FF2B5EF4-FFF2-40B4-BE49-F238E27FC236}">
                <a16:creationId xmlns:a16="http://schemas.microsoft.com/office/drawing/2014/main" id="{13713115-FE34-4B39-AFA3-10C746337489}"/>
              </a:ext>
            </a:extLst>
          </p:cNvPr>
          <p:cNvSpPr>
            <a:spLocks noGrp="1"/>
          </p:cNvSpPr>
          <p:nvPr>
            <p:ph type="body" sz="quarter" idx="31" hasCustomPrompt="1"/>
          </p:nvPr>
        </p:nvSpPr>
        <p:spPr>
          <a:xfrm>
            <a:off x="4557303" y="2439083"/>
            <a:ext cx="619200" cy="619200"/>
          </a:xfrm>
          <a:prstGeom prst="ellipse">
            <a:avLst/>
          </a:prstGeom>
          <a:solidFill>
            <a:schemeClr val="tx2"/>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5" name="Text Placeholder 7">
            <a:extLst>
              <a:ext uri="{FF2B5EF4-FFF2-40B4-BE49-F238E27FC236}">
                <a16:creationId xmlns:a16="http://schemas.microsoft.com/office/drawing/2014/main" id="{CCE34AE4-68D5-46DB-AD84-2C32865C63DA}"/>
              </a:ext>
            </a:extLst>
          </p:cNvPr>
          <p:cNvSpPr>
            <a:spLocks noGrp="1"/>
          </p:cNvSpPr>
          <p:nvPr>
            <p:ph type="body" sz="quarter" idx="32" hasCustomPrompt="1"/>
          </p:nvPr>
        </p:nvSpPr>
        <p:spPr>
          <a:xfrm>
            <a:off x="4557303" y="3196303"/>
            <a:ext cx="619200" cy="619200"/>
          </a:xfrm>
          <a:prstGeom prst="ellipse">
            <a:avLst/>
          </a:prstGeom>
          <a:solidFill>
            <a:schemeClr val="accent6"/>
          </a:solidFill>
        </p:spPr>
        <p:txBody>
          <a:bodyPr wrap="none" bIns="0" anchor="ctr" anchorCtr="0">
            <a:normAutofit/>
          </a:bodyPr>
          <a:lstStyle>
            <a:lvl1pPr marL="0" indent="0" algn="ctr">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6" name="Text Placeholder 7">
            <a:extLst>
              <a:ext uri="{FF2B5EF4-FFF2-40B4-BE49-F238E27FC236}">
                <a16:creationId xmlns:a16="http://schemas.microsoft.com/office/drawing/2014/main" id="{47AC357D-474A-4C79-9824-ECFF8F3FFD43}"/>
              </a:ext>
            </a:extLst>
          </p:cNvPr>
          <p:cNvSpPr>
            <a:spLocks noGrp="1"/>
          </p:cNvSpPr>
          <p:nvPr>
            <p:ph type="body" sz="quarter" idx="33" hasCustomPrompt="1"/>
          </p:nvPr>
        </p:nvSpPr>
        <p:spPr>
          <a:xfrm>
            <a:off x="4557303" y="3953523"/>
            <a:ext cx="619200" cy="619200"/>
          </a:xfrm>
          <a:prstGeom prst="ellipse">
            <a:avLst/>
          </a:prstGeom>
          <a:solidFill>
            <a:schemeClr val="accent5"/>
          </a:solidFill>
        </p:spPr>
        <p:txBody>
          <a:bodyPr wrap="none" bIns="0" anchor="ctr" anchorCtr="0">
            <a:normAutofit/>
          </a:bodyPr>
          <a:lstStyle>
            <a:lvl1pPr marL="0" indent="0" algn="ctr">
              <a:buNone/>
              <a:defRPr sz="3200" b="1">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7" name="Text Placeholder 7">
            <a:extLst>
              <a:ext uri="{FF2B5EF4-FFF2-40B4-BE49-F238E27FC236}">
                <a16:creationId xmlns:a16="http://schemas.microsoft.com/office/drawing/2014/main" id="{95DEB97F-2B12-42B1-94DB-0EF97C477C0A}"/>
              </a:ext>
            </a:extLst>
          </p:cNvPr>
          <p:cNvSpPr>
            <a:spLocks noGrp="1"/>
          </p:cNvSpPr>
          <p:nvPr>
            <p:ph type="body" sz="quarter" idx="34" hasCustomPrompt="1"/>
          </p:nvPr>
        </p:nvSpPr>
        <p:spPr>
          <a:xfrm>
            <a:off x="4557303" y="4710743"/>
            <a:ext cx="619200" cy="619200"/>
          </a:xfrm>
          <a:prstGeom prst="ellipse">
            <a:avLst/>
          </a:prstGeom>
          <a:solidFill>
            <a:schemeClr val="accent3"/>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8" name="Text Placeholder 96">
            <a:extLst>
              <a:ext uri="{FF2B5EF4-FFF2-40B4-BE49-F238E27FC236}">
                <a16:creationId xmlns:a16="http://schemas.microsoft.com/office/drawing/2014/main" id="{5F6A1124-9F09-4D7A-B563-659BB17D0B1A}"/>
              </a:ext>
            </a:extLst>
          </p:cNvPr>
          <p:cNvSpPr>
            <a:spLocks noGrp="1"/>
          </p:cNvSpPr>
          <p:nvPr>
            <p:ph type="body" sz="quarter" idx="111" hasCustomPrompt="1"/>
          </p:nvPr>
        </p:nvSpPr>
        <p:spPr>
          <a:xfrm>
            <a:off x="4475163" y="5543550"/>
            <a:ext cx="7308850"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678234065"/>
      </p:ext>
    </p:extLst>
  </p:cSld>
  <p:clrMapOvr>
    <a:masterClrMapping/>
  </p:clrMapOvr>
  <p:extLst>
    <p:ext uri="{DCECCB84-F9BA-43D5-87BE-67443E8EF086}">
      <p15:sldGuideLst xmlns:p15="http://schemas.microsoft.com/office/powerpoint/2012/main">
        <p15:guide id="1" pos="2819" userDrawn="1">
          <p15:clr>
            <a:srgbClr val="A4A3A4"/>
          </p15:clr>
        </p15:guide>
        <p15:guide id="2" orient="horz" pos="981" userDrawn="1">
          <p15:clr>
            <a:srgbClr val="A4A3A4"/>
          </p15:clr>
        </p15:guide>
        <p15:guide id="3" orient="horz" pos="890" userDrawn="1">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 Poin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9" name="Text Placeholder 5">
            <a:extLst>
              <a:ext uri="{FF2B5EF4-FFF2-40B4-BE49-F238E27FC236}">
                <a16:creationId xmlns:a16="http://schemas.microsoft.com/office/drawing/2014/main" id="{4389D6A8-8E5C-4277-8893-0A9C0794314D}"/>
              </a:ext>
            </a:extLst>
          </p:cNvPr>
          <p:cNvSpPr>
            <a:spLocks noGrp="1"/>
          </p:cNvSpPr>
          <p:nvPr>
            <p:ph type="body" sz="quarter" idx="23" hasCustomPrompt="1"/>
          </p:nvPr>
        </p:nvSpPr>
        <p:spPr>
          <a:xfrm>
            <a:off x="1267958" y="1855084"/>
            <a:ext cx="4791530" cy="618672"/>
          </a:xfrm>
        </p:spPr>
        <p:txBody>
          <a:bodyPr bIns="0" anchor="ctr" anchorCtr="0"/>
          <a:lstStyle>
            <a:lvl1pPr marL="0" indent="0">
              <a:buNone/>
              <a:defRPr/>
            </a:lvl1pPr>
          </a:lstStyle>
          <a:p>
            <a:pPr lvl="0"/>
            <a:r>
              <a:rPr lang="en-US"/>
              <a:t>Click to add item</a:t>
            </a:r>
          </a:p>
        </p:txBody>
      </p:sp>
      <p:sp>
        <p:nvSpPr>
          <p:cNvPr id="14" name="Text Placeholder 5">
            <a:extLst>
              <a:ext uri="{FF2B5EF4-FFF2-40B4-BE49-F238E27FC236}">
                <a16:creationId xmlns:a16="http://schemas.microsoft.com/office/drawing/2014/main" id="{BA874EA9-D333-4FE9-8140-0BC9274C4675}"/>
              </a:ext>
            </a:extLst>
          </p:cNvPr>
          <p:cNvSpPr>
            <a:spLocks noGrp="1"/>
          </p:cNvSpPr>
          <p:nvPr>
            <p:ph type="body" sz="quarter" idx="24" hasCustomPrompt="1"/>
          </p:nvPr>
        </p:nvSpPr>
        <p:spPr>
          <a:xfrm>
            <a:off x="1267958" y="2619616"/>
            <a:ext cx="4791530" cy="618672"/>
          </a:xfrm>
        </p:spPr>
        <p:txBody>
          <a:bodyPr bIns="0" anchor="ctr" anchorCtr="0"/>
          <a:lstStyle>
            <a:lvl1pPr marL="0" indent="0">
              <a:buNone/>
              <a:defRPr/>
            </a:lvl1pPr>
          </a:lstStyle>
          <a:p>
            <a:pPr lvl="0"/>
            <a:r>
              <a:rPr lang="en-US"/>
              <a:t>Click to add item</a:t>
            </a:r>
          </a:p>
        </p:txBody>
      </p:sp>
      <p:sp>
        <p:nvSpPr>
          <p:cNvPr id="15" name="Text Placeholder 5">
            <a:extLst>
              <a:ext uri="{FF2B5EF4-FFF2-40B4-BE49-F238E27FC236}">
                <a16:creationId xmlns:a16="http://schemas.microsoft.com/office/drawing/2014/main" id="{05478868-AD6E-4BF2-A5D5-4419F0FE3D71}"/>
              </a:ext>
            </a:extLst>
          </p:cNvPr>
          <p:cNvSpPr>
            <a:spLocks noGrp="1"/>
          </p:cNvSpPr>
          <p:nvPr>
            <p:ph type="body" sz="quarter" idx="25" hasCustomPrompt="1"/>
          </p:nvPr>
        </p:nvSpPr>
        <p:spPr>
          <a:xfrm>
            <a:off x="1267958" y="3384148"/>
            <a:ext cx="4791530" cy="618672"/>
          </a:xfrm>
        </p:spPr>
        <p:txBody>
          <a:bodyPr bIns="0" anchor="ctr" anchorCtr="0"/>
          <a:lstStyle>
            <a:lvl1pPr marL="0" indent="0">
              <a:buNone/>
              <a:defRPr/>
            </a:lvl1pPr>
          </a:lstStyle>
          <a:p>
            <a:pPr lvl="0"/>
            <a:r>
              <a:rPr lang="en-US"/>
              <a:t>Click to add item</a:t>
            </a:r>
          </a:p>
        </p:txBody>
      </p:sp>
      <p:sp>
        <p:nvSpPr>
          <p:cNvPr id="17" name="Text Placeholder 5">
            <a:extLst>
              <a:ext uri="{FF2B5EF4-FFF2-40B4-BE49-F238E27FC236}">
                <a16:creationId xmlns:a16="http://schemas.microsoft.com/office/drawing/2014/main" id="{DB341191-B235-4FEE-8692-7439683F4931}"/>
              </a:ext>
            </a:extLst>
          </p:cNvPr>
          <p:cNvSpPr>
            <a:spLocks noGrp="1"/>
          </p:cNvSpPr>
          <p:nvPr>
            <p:ph type="body" sz="quarter" idx="27" hasCustomPrompt="1"/>
          </p:nvPr>
        </p:nvSpPr>
        <p:spPr>
          <a:xfrm>
            <a:off x="1267958" y="4148680"/>
            <a:ext cx="4791530" cy="618672"/>
          </a:xfrm>
        </p:spPr>
        <p:txBody>
          <a:bodyPr bIns="0" anchor="ctr" anchorCtr="0"/>
          <a:lstStyle>
            <a:lvl1pPr marL="0" indent="0">
              <a:buNone/>
              <a:defRPr/>
            </a:lvl1pPr>
          </a:lstStyle>
          <a:p>
            <a:pPr lvl="0"/>
            <a:r>
              <a:rPr lang="en-US"/>
              <a:t>Click to add item</a:t>
            </a:r>
          </a:p>
        </p:txBody>
      </p:sp>
      <p:sp>
        <p:nvSpPr>
          <p:cNvPr id="18" name="Text Placeholder 5">
            <a:extLst>
              <a:ext uri="{FF2B5EF4-FFF2-40B4-BE49-F238E27FC236}">
                <a16:creationId xmlns:a16="http://schemas.microsoft.com/office/drawing/2014/main" id="{22EA25F2-ECC7-41D2-B459-804B882ADE72}"/>
              </a:ext>
            </a:extLst>
          </p:cNvPr>
          <p:cNvSpPr>
            <a:spLocks noGrp="1"/>
          </p:cNvSpPr>
          <p:nvPr>
            <p:ph type="body" sz="quarter" idx="28" hasCustomPrompt="1"/>
          </p:nvPr>
        </p:nvSpPr>
        <p:spPr>
          <a:xfrm>
            <a:off x="1267958" y="4913210"/>
            <a:ext cx="4791530" cy="618672"/>
          </a:xfrm>
        </p:spPr>
        <p:txBody>
          <a:bodyPr bIns="0" anchor="ctr" anchorCtr="0"/>
          <a:lstStyle>
            <a:lvl1pPr marL="0" indent="0">
              <a:buNone/>
              <a:defRPr/>
            </a:lvl1pPr>
          </a:lstStyle>
          <a:p>
            <a:pPr lvl="0"/>
            <a:r>
              <a:rPr lang="en-US"/>
              <a:t>Click to add item</a:t>
            </a:r>
          </a:p>
        </p:txBody>
      </p:sp>
      <p:sp>
        <p:nvSpPr>
          <p:cNvPr id="20" name="Text Placeholder 5">
            <a:extLst>
              <a:ext uri="{FF2B5EF4-FFF2-40B4-BE49-F238E27FC236}">
                <a16:creationId xmlns:a16="http://schemas.microsoft.com/office/drawing/2014/main" id="{731393DB-8371-4387-A8EC-2615FF130DFD}"/>
              </a:ext>
            </a:extLst>
          </p:cNvPr>
          <p:cNvSpPr>
            <a:spLocks noGrp="1"/>
          </p:cNvSpPr>
          <p:nvPr>
            <p:ph type="body" sz="quarter" idx="30" hasCustomPrompt="1"/>
          </p:nvPr>
        </p:nvSpPr>
        <p:spPr>
          <a:xfrm>
            <a:off x="7013123" y="1855084"/>
            <a:ext cx="4770892" cy="618672"/>
          </a:xfrm>
        </p:spPr>
        <p:txBody>
          <a:bodyPr bIns="0" anchor="ctr" anchorCtr="0"/>
          <a:lstStyle>
            <a:lvl1pPr marL="0" indent="0">
              <a:buNone/>
              <a:defRPr/>
            </a:lvl1pPr>
          </a:lstStyle>
          <a:p>
            <a:pPr lvl="0"/>
            <a:r>
              <a:rPr lang="en-US"/>
              <a:t>Click to add item</a:t>
            </a:r>
          </a:p>
        </p:txBody>
      </p:sp>
      <p:sp>
        <p:nvSpPr>
          <p:cNvPr id="24" name="Text Placeholder 5">
            <a:extLst>
              <a:ext uri="{FF2B5EF4-FFF2-40B4-BE49-F238E27FC236}">
                <a16:creationId xmlns:a16="http://schemas.microsoft.com/office/drawing/2014/main" id="{99783B38-5869-4574-94FE-E400012AFADB}"/>
              </a:ext>
            </a:extLst>
          </p:cNvPr>
          <p:cNvSpPr>
            <a:spLocks noGrp="1"/>
          </p:cNvSpPr>
          <p:nvPr>
            <p:ph type="body" sz="quarter" idx="34" hasCustomPrompt="1"/>
          </p:nvPr>
        </p:nvSpPr>
        <p:spPr>
          <a:xfrm>
            <a:off x="7013123" y="2619616"/>
            <a:ext cx="4770892" cy="618672"/>
          </a:xfrm>
        </p:spPr>
        <p:txBody>
          <a:bodyPr bIns="0" anchor="ctr" anchorCtr="0"/>
          <a:lstStyle>
            <a:lvl1pPr marL="0" indent="0">
              <a:buNone/>
              <a:defRPr/>
            </a:lvl1pPr>
          </a:lstStyle>
          <a:p>
            <a:pPr lvl="0"/>
            <a:r>
              <a:rPr lang="en-US"/>
              <a:t>Click to add item</a:t>
            </a:r>
          </a:p>
        </p:txBody>
      </p:sp>
      <p:sp>
        <p:nvSpPr>
          <p:cNvPr id="25" name="Text Placeholder 5">
            <a:extLst>
              <a:ext uri="{FF2B5EF4-FFF2-40B4-BE49-F238E27FC236}">
                <a16:creationId xmlns:a16="http://schemas.microsoft.com/office/drawing/2014/main" id="{45568D9C-380F-4EA2-A943-1561234300F9}"/>
              </a:ext>
            </a:extLst>
          </p:cNvPr>
          <p:cNvSpPr>
            <a:spLocks noGrp="1"/>
          </p:cNvSpPr>
          <p:nvPr>
            <p:ph type="body" sz="quarter" idx="35" hasCustomPrompt="1"/>
          </p:nvPr>
        </p:nvSpPr>
        <p:spPr>
          <a:xfrm>
            <a:off x="7013123" y="3384148"/>
            <a:ext cx="4770892" cy="618672"/>
          </a:xfrm>
        </p:spPr>
        <p:txBody>
          <a:bodyPr bIns="0" anchor="ctr" anchorCtr="0"/>
          <a:lstStyle>
            <a:lvl1pPr marL="0" indent="0">
              <a:buNone/>
              <a:defRPr/>
            </a:lvl1pPr>
          </a:lstStyle>
          <a:p>
            <a:pPr lvl="0"/>
            <a:r>
              <a:rPr lang="en-US"/>
              <a:t>Click to add item</a:t>
            </a:r>
          </a:p>
        </p:txBody>
      </p:sp>
      <p:sp>
        <p:nvSpPr>
          <p:cNvPr id="27" name="Text Placeholder 5">
            <a:extLst>
              <a:ext uri="{FF2B5EF4-FFF2-40B4-BE49-F238E27FC236}">
                <a16:creationId xmlns:a16="http://schemas.microsoft.com/office/drawing/2014/main" id="{AF94A476-3E40-44D5-849D-9149AE38EFEF}"/>
              </a:ext>
            </a:extLst>
          </p:cNvPr>
          <p:cNvSpPr>
            <a:spLocks noGrp="1"/>
          </p:cNvSpPr>
          <p:nvPr>
            <p:ph type="body" sz="quarter" idx="37" hasCustomPrompt="1"/>
          </p:nvPr>
        </p:nvSpPr>
        <p:spPr>
          <a:xfrm>
            <a:off x="7013123" y="4148680"/>
            <a:ext cx="4770892" cy="618672"/>
          </a:xfrm>
        </p:spPr>
        <p:txBody>
          <a:bodyPr bIns="0" anchor="ctr" anchorCtr="0"/>
          <a:lstStyle>
            <a:lvl1pPr marL="0" indent="0">
              <a:buNone/>
              <a:defRPr/>
            </a:lvl1pPr>
          </a:lstStyle>
          <a:p>
            <a:pPr lvl="0"/>
            <a:r>
              <a:rPr lang="en-US"/>
              <a:t>Click to add item</a:t>
            </a:r>
          </a:p>
        </p:txBody>
      </p:sp>
      <p:sp>
        <p:nvSpPr>
          <p:cNvPr id="28" name="Text Placeholder 5">
            <a:extLst>
              <a:ext uri="{FF2B5EF4-FFF2-40B4-BE49-F238E27FC236}">
                <a16:creationId xmlns:a16="http://schemas.microsoft.com/office/drawing/2014/main" id="{CD4BA337-FE74-4504-AED8-E2CC58C5919F}"/>
              </a:ext>
            </a:extLst>
          </p:cNvPr>
          <p:cNvSpPr>
            <a:spLocks noGrp="1"/>
          </p:cNvSpPr>
          <p:nvPr>
            <p:ph type="body" sz="quarter" idx="38" hasCustomPrompt="1"/>
          </p:nvPr>
        </p:nvSpPr>
        <p:spPr>
          <a:xfrm>
            <a:off x="7013123" y="4913210"/>
            <a:ext cx="4770892" cy="618672"/>
          </a:xfrm>
        </p:spPr>
        <p:txBody>
          <a:bodyPr bIns="0" anchor="ctr" anchorCtr="0"/>
          <a:lstStyle>
            <a:lvl1pPr marL="0" indent="0">
              <a:buNone/>
              <a:defRPr/>
            </a:lvl1pPr>
          </a:lstStyle>
          <a:p>
            <a:pPr lvl="0"/>
            <a:r>
              <a:rPr lang="en-US" dirty="0"/>
              <a:t>Click to add item</a:t>
            </a:r>
          </a:p>
        </p:txBody>
      </p:sp>
      <p:sp>
        <p:nvSpPr>
          <p:cNvPr id="30" name="Text Placeholder 7">
            <a:extLst>
              <a:ext uri="{FF2B5EF4-FFF2-40B4-BE49-F238E27FC236}">
                <a16:creationId xmlns:a16="http://schemas.microsoft.com/office/drawing/2014/main" id="{5C4498E7-85C7-4EBC-8FD5-08BDE47C7D69}"/>
              </a:ext>
            </a:extLst>
          </p:cNvPr>
          <p:cNvSpPr>
            <a:spLocks noGrp="1"/>
          </p:cNvSpPr>
          <p:nvPr>
            <p:ph type="body" sz="quarter" idx="40" hasCustomPrompt="1"/>
          </p:nvPr>
        </p:nvSpPr>
        <p:spPr>
          <a:xfrm>
            <a:off x="407987" y="1855085"/>
            <a:ext cx="619200" cy="619200"/>
          </a:xfrm>
          <a:prstGeom prst="ellipse">
            <a:avLst/>
          </a:prstGeom>
          <a:solidFill>
            <a:schemeClr val="accent3"/>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1" name="Text Placeholder 7">
            <a:extLst>
              <a:ext uri="{FF2B5EF4-FFF2-40B4-BE49-F238E27FC236}">
                <a16:creationId xmlns:a16="http://schemas.microsoft.com/office/drawing/2014/main" id="{59993301-BB5C-4073-82B0-2E2A86C582BF}"/>
              </a:ext>
            </a:extLst>
          </p:cNvPr>
          <p:cNvSpPr>
            <a:spLocks noGrp="1"/>
          </p:cNvSpPr>
          <p:nvPr>
            <p:ph type="body" sz="quarter" idx="41" hasCustomPrompt="1"/>
          </p:nvPr>
        </p:nvSpPr>
        <p:spPr>
          <a:xfrm>
            <a:off x="407987" y="2619550"/>
            <a:ext cx="619200" cy="619200"/>
          </a:xfrm>
          <a:prstGeom prst="ellipse">
            <a:avLst/>
          </a:prstGeom>
          <a:solidFill>
            <a:schemeClr val="accent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2" name="Text Placeholder 7">
            <a:extLst>
              <a:ext uri="{FF2B5EF4-FFF2-40B4-BE49-F238E27FC236}">
                <a16:creationId xmlns:a16="http://schemas.microsoft.com/office/drawing/2014/main" id="{867C4299-E81F-47CC-8EFA-DE7F90F2AE46}"/>
              </a:ext>
            </a:extLst>
          </p:cNvPr>
          <p:cNvSpPr>
            <a:spLocks noGrp="1"/>
          </p:cNvSpPr>
          <p:nvPr>
            <p:ph type="body" sz="quarter" idx="42" hasCustomPrompt="1"/>
          </p:nvPr>
        </p:nvSpPr>
        <p:spPr>
          <a:xfrm>
            <a:off x="407987" y="3384015"/>
            <a:ext cx="619200" cy="619200"/>
          </a:xfrm>
          <a:prstGeom prst="ellipse">
            <a:avLst/>
          </a:prstGeom>
          <a:solidFill>
            <a:schemeClr val="accent4"/>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3" name="Text Placeholder 7">
            <a:extLst>
              <a:ext uri="{FF2B5EF4-FFF2-40B4-BE49-F238E27FC236}">
                <a16:creationId xmlns:a16="http://schemas.microsoft.com/office/drawing/2014/main" id="{DF92FE5A-57F1-4CA6-B785-65C9290E4C57}"/>
              </a:ext>
            </a:extLst>
          </p:cNvPr>
          <p:cNvSpPr>
            <a:spLocks noGrp="1"/>
          </p:cNvSpPr>
          <p:nvPr>
            <p:ph type="body" sz="quarter" idx="43" hasCustomPrompt="1"/>
          </p:nvPr>
        </p:nvSpPr>
        <p:spPr>
          <a:xfrm>
            <a:off x="407987" y="4148480"/>
            <a:ext cx="619200" cy="619200"/>
          </a:xfrm>
          <a:prstGeom prst="ellipse">
            <a:avLst/>
          </a:prstGeom>
          <a:solidFill>
            <a:schemeClr val="tx2"/>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4" name="Text Placeholder 7">
            <a:extLst>
              <a:ext uri="{FF2B5EF4-FFF2-40B4-BE49-F238E27FC236}">
                <a16:creationId xmlns:a16="http://schemas.microsoft.com/office/drawing/2014/main" id="{4C3D325C-591F-418A-8501-373F5B47CED9}"/>
              </a:ext>
            </a:extLst>
          </p:cNvPr>
          <p:cNvSpPr>
            <a:spLocks noGrp="1"/>
          </p:cNvSpPr>
          <p:nvPr>
            <p:ph type="body" sz="quarter" idx="44" hasCustomPrompt="1"/>
          </p:nvPr>
        </p:nvSpPr>
        <p:spPr>
          <a:xfrm>
            <a:off x="407987" y="4912946"/>
            <a:ext cx="619200" cy="619200"/>
          </a:xfrm>
          <a:prstGeom prst="ellipse">
            <a:avLst/>
          </a:prstGeom>
          <a:solidFill>
            <a:schemeClr val="tx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5" name="Text Placeholder 7">
            <a:extLst>
              <a:ext uri="{FF2B5EF4-FFF2-40B4-BE49-F238E27FC236}">
                <a16:creationId xmlns:a16="http://schemas.microsoft.com/office/drawing/2014/main" id="{DBE959E3-A230-4A45-A44D-0D2600F04D7D}"/>
              </a:ext>
            </a:extLst>
          </p:cNvPr>
          <p:cNvSpPr>
            <a:spLocks noGrp="1"/>
          </p:cNvSpPr>
          <p:nvPr>
            <p:ph type="body" sz="quarter" idx="45" hasCustomPrompt="1"/>
          </p:nvPr>
        </p:nvSpPr>
        <p:spPr>
          <a:xfrm>
            <a:off x="6152624" y="1855085"/>
            <a:ext cx="619200" cy="619200"/>
          </a:xfrm>
          <a:prstGeom prst="ellipse">
            <a:avLst/>
          </a:prstGeom>
          <a:solidFill>
            <a:schemeClr val="accent3"/>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6" name="Text Placeholder 7">
            <a:extLst>
              <a:ext uri="{FF2B5EF4-FFF2-40B4-BE49-F238E27FC236}">
                <a16:creationId xmlns:a16="http://schemas.microsoft.com/office/drawing/2014/main" id="{9230A569-D2BE-47C9-B23B-242F9BCE4D3B}"/>
              </a:ext>
            </a:extLst>
          </p:cNvPr>
          <p:cNvSpPr>
            <a:spLocks noGrp="1"/>
          </p:cNvSpPr>
          <p:nvPr>
            <p:ph type="body" sz="quarter" idx="46" hasCustomPrompt="1"/>
          </p:nvPr>
        </p:nvSpPr>
        <p:spPr>
          <a:xfrm>
            <a:off x="6152624" y="2619550"/>
            <a:ext cx="619200" cy="619200"/>
          </a:xfrm>
          <a:prstGeom prst="ellipse">
            <a:avLst/>
          </a:prstGeom>
          <a:solidFill>
            <a:schemeClr val="accent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7" name="Text Placeholder 7">
            <a:extLst>
              <a:ext uri="{FF2B5EF4-FFF2-40B4-BE49-F238E27FC236}">
                <a16:creationId xmlns:a16="http://schemas.microsoft.com/office/drawing/2014/main" id="{739DA513-4AAC-49D0-8CF4-9D051E2AF092}"/>
              </a:ext>
            </a:extLst>
          </p:cNvPr>
          <p:cNvSpPr>
            <a:spLocks noGrp="1"/>
          </p:cNvSpPr>
          <p:nvPr>
            <p:ph type="body" sz="quarter" idx="47" hasCustomPrompt="1"/>
          </p:nvPr>
        </p:nvSpPr>
        <p:spPr>
          <a:xfrm>
            <a:off x="6152624" y="3384015"/>
            <a:ext cx="619200" cy="619200"/>
          </a:xfrm>
          <a:prstGeom prst="ellipse">
            <a:avLst/>
          </a:prstGeom>
          <a:solidFill>
            <a:schemeClr val="accent4"/>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8" name="Text Placeholder 7">
            <a:extLst>
              <a:ext uri="{FF2B5EF4-FFF2-40B4-BE49-F238E27FC236}">
                <a16:creationId xmlns:a16="http://schemas.microsoft.com/office/drawing/2014/main" id="{937A5709-9C0F-4D22-8682-F42BE67C6E01}"/>
              </a:ext>
            </a:extLst>
          </p:cNvPr>
          <p:cNvSpPr>
            <a:spLocks noGrp="1"/>
          </p:cNvSpPr>
          <p:nvPr>
            <p:ph type="body" sz="quarter" idx="48" hasCustomPrompt="1"/>
          </p:nvPr>
        </p:nvSpPr>
        <p:spPr>
          <a:xfrm>
            <a:off x="6152624" y="4148480"/>
            <a:ext cx="619200" cy="619200"/>
          </a:xfrm>
          <a:prstGeom prst="ellipse">
            <a:avLst/>
          </a:prstGeom>
          <a:solidFill>
            <a:schemeClr val="tx2"/>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9" name="Text Placeholder 7">
            <a:extLst>
              <a:ext uri="{FF2B5EF4-FFF2-40B4-BE49-F238E27FC236}">
                <a16:creationId xmlns:a16="http://schemas.microsoft.com/office/drawing/2014/main" id="{E7ECA727-3B31-4369-859E-288CA12C15DF}"/>
              </a:ext>
            </a:extLst>
          </p:cNvPr>
          <p:cNvSpPr>
            <a:spLocks noGrp="1"/>
          </p:cNvSpPr>
          <p:nvPr>
            <p:ph type="body" sz="quarter" idx="49" hasCustomPrompt="1"/>
          </p:nvPr>
        </p:nvSpPr>
        <p:spPr>
          <a:xfrm>
            <a:off x="6152624" y="4912946"/>
            <a:ext cx="619200" cy="619200"/>
          </a:xfrm>
          <a:prstGeom prst="ellipse">
            <a:avLst/>
          </a:prstGeom>
          <a:solidFill>
            <a:schemeClr val="tx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6" name="Text Placeholder 96">
            <a:extLst>
              <a:ext uri="{FF2B5EF4-FFF2-40B4-BE49-F238E27FC236}">
                <a16:creationId xmlns:a16="http://schemas.microsoft.com/office/drawing/2014/main" id="{0AEE188C-F765-43DC-982D-6659ECB23541}"/>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649503152"/>
      </p:ext>
    </p:extLst>
  </p:cSld>
  <p:clrMapOvr>
    <a:masterClrMapping/>
  </p:clrMapOvr>
  <p:extLst>
    <p:ext uri="{DCECCB84-F9BA-43D5-87BE-67443E8EF086}">
      <p15:sldGuideLst xmlns:p15="http://schemas.microsoft.com/office/powerpoint/2012/main">
        <p15:guide id="5" pos="3817">
          <p15:clr>
            <a:srgbClr val="A4A3A4"/>
          </p15:clr>
        </p15:guide>
        <p15:guide id="6" pos="3876">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 Poin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9" name="Text Placeholder 5">
            <a:extLst>
              <a:ext uri="{FF2B5EF4-FFF2-40B4-BE49-F238E27FC236}">
                <a16:creationId xmlns:a16="http://schemas.microsoft.com/office/drawing/2014/main" id="{4389D6A8-8E5C-4277-8893-0A9C0794314D}"/>
              </a:ext>
            </a:extLst>
          </p:cNvPr>
          <p:cNvSpPr>
            <a:spLocks noGrp="1"/>
          </p:cNvSpPr>
          <p:nvPr>
            <p:ph type="body" sz="quarter" idx="23" hasCustomPrompt="1"/>
          </p:nvPr>
        </p:nvSpPr>
        <p:spPr>
          <a:xfrm>
            <a:off x="1267958" y="1855084"/>
            <a:ext cx="2848430" cy="618672"/>
          </a:xfrm>
        </p:spPr>
        <p:txBody>
          <a:bodyPr bIns="0" anchor="ctr" anchorCtr="0"/>
          <a:lstStyle>
            <a:lvl1pPr marL="0" indent="0">
              <a:buNone/>
              <a:defRPr/>
            </a:lvl1pPr>
          </a:lstStyle>
          <a:p>
            <a:pPr lvl="0"/>
            <a:r>
              <a:rPr lang="en-US" dirty="0"/>
              <a:t>Click to add item</a:t>
            </a:r>
          </a:p>
        </p:txBody>
      </p:sp>
      <p:sp>
        <p:nvSpPr>
          <p:cNvPr id="14" name="Text Placeholder 5">
            <a:extLst>
              <a:ext uri="{FF2B5EF4-FFF2-40B4-BE49-F238E27FC236}">
                <a16:creationId xmlns:a16="http://schemas.microsoft.com/office/drawing/2014/main" id="{BA874EA9-D333-4FE9-8140-0BC9274C4675}"/>
              </a:ext>
            </a:extLst>
          </p:cNvPr>
          <p:cNvSpPr>
            <a:spLocks noGrp="1"/>
          </p:cNvSpPr>
          <p:nvPr>
            <p:ph type="body" sz="quarter" idx="24" hasCustomPrompt="1"/>
          </p:nvPr>
        </p:nvSpPr>
        <p:spPr>
          <a:xfrm>
            <a:off x="1267958" y="2619616"/>
            <a:ext cx="2848430" cy="618672"/>
          </a:xfrm>
        </p:spPr>
        <p:txBody>
          <a:bodyPr bIns="0" anchor="ctr" anchorCtr="0"/>
          <a:lstStyle>
            <a:lvl1pPr marL="0" indent="0">
              <a:buNone/>
              <a:defRPr/>
            </a:lvl1pPr>
          </a:lstStyle>
          <a:p>
            <a:pPr lvl="0"/>
            <a:r>
              <a:rPr lang="en-US"/>
              <a:t>Click to add item</a:t>
            </a:r>
          </a:p>
        </p:txBody>
      </p:sp>
      <p:sp>
        <p:nvSpPr>
          <p:cNvPr id="15" name="Text Placeholder 5">
            <a:extLst>
              <a:ext uri="{FF2B5EF4-FFF2-40B4-BE49-F238E27FC236}">
                <a16:creationId xmlns:a16="http://schemas.microsoft.com/office/drawing/2014/main" id="{05478868-AD6E-4BF2-A5D5-4419F0FE3D71}"/>
              </a:ext>
            </a:extLst>
          </p:cNvPr>
          <p:cNvSpPr>
            <a:spLocks noGrp="1"/>
          </p:cNvSpPr>
          <p:nvPr>
            <p:ph type="body" sz="quarter" idx="25" hasCustomPrompt="1"/>
          </p:nvPr>
        </p:nvSpPr>
        <p:spPr>
          <a:xfrm>
            <a:off x="1267958" y="3384148"/>
            <a:ext cx="2848430" cy="618672"/>
          </a:xfrm>
        </p:spPr>
        <p:txBody>
          <a:bodyPr bIns="0" anchor="ctr" anchorCtr="0"/>
          <a:lstStyle>
            <a:lvl1pPr marL="0" indent="0">
              <a:buNone/>
              <a:defRPr/>
            </a:lvl1pPr>
          </a:lstStyle>
          <a:p>
            <a:pPr lvl="0"/>
            <a:r>
              <a:rPr lang="en-US"/>
              <a:t>Click to add item</a:t>
            </a:r>
          </a:p>
        </p:txBody>
      </p:sp>
      <p:sp>
        <p:nvSpPr>
          <p:cNvPr id="17" name="Text Placeholder 5">
            <a:extLst>
              <a:ext uri="{FF2B5EF4-FFF2-40B4-BE49-F238E27FC236}">
                <a16:creationId xmlns:a16="http://schemas.microsoft.com/office/drawing/2014/main" id="{DB341191-B235-4FEE-8692-7439683F4931}"/>
              </a:ext>
            </a:extLst>
          </p:cNvPr>
          <p:cNvSpPr>
            <a:spLocks noGrp="1"/>
          </p:cNvSpPr>
          <p:nvPr>
            <p:ph type="body" sz="quarter" idx="27" hasCustomPrompt="1"/>
          </p:nvPr>
        </p:nvSpPr>
        <p:spPr>
          <a:xfrm>
            <a:off x="1267958" y="4148680"/>
            <a:ext cx="2848430" cy="618672"/>
          </a:xfrm>
        </p:spPr>
        <p:txBody>
          <a:bodyPr bIns="0" anchor="ctr" anchorCtr="0"/>
          <a:lstStyle>
            <a:lvl1pPr marL="0" indent="0">
              <a:buNone/>
              <a:defRPr/>
            </a:lvl1pPr>
          </a:lstStyle>
          <a:p>
            <a:pPr lvl="0"/>
            <a:r>
              <a:rPr lang="en-US"/>
              <a:t>Click to add item</a:t>
            </a:r>
          </a:p>
        </p:txBody>
      </p:sp>
      <p:sp>
        <p:nvSpPr>
          <p:cNvPr id="18" name="Text Placeholder 5">
            <a:extLst>
              <a:ext uri="{FF2B5EF4-FFF2-40B4-BE49-F238E27FC236}">
                <a16:creationId xmlns:a16="http://schemas.microsoft.com/office/drawing/2014/main" id="{22EA25F2-ECC7-41D2-B459-804B882ADE72}"/>
              </a:ext>
            </a:extLst>
          </p:cNvPr>
          <p:cNvSpPr>
            <a:spLocks noGrp="1"/>
          </p:cNvSpPr>
          <p:nvPr>
            <p:ph type="body" sz="quarter" idx="28" hasCustomPrompt="1"/>
          </p:nvPr>
        </p:nvSpPr>
        <p:spPr>
          <a:xfrm>
            <a:off x="1267958" y="4913210"/>
            <a:ext cx="2848430" cy="618672"/>
          </a:xfrm>
        </p:spPr>
        <p:txBody>
          <a:bodyPr bIns="0" anchor="ctr" anchorCtr="0"/>
          <a:lstStyle>
            <a:lvl1pPr marL="0" indent="0">
              <a:buNone/>
              <a:defRPr/>
            </a:lvl1pPr>
          </a:lstStyle>
          <a:p>
            <a:pPr lvl="0"/>
            <a:r>
              <a:rPr lang="en-US"/>
              <a:t>Click to add item</a:t>
            </a:r>
          </a:p>
        </p:txBody>
      </p:sp>
      <p:sp>
        <p:nvSpPr>
          <p:cNvPr id="20" name="Text Placeholder 5">
            <a:extLst>
              <a:ext uri="{FF2B5EF4-FFF2-40B4-BE49-F238E27FC236}">
                <a16:creationId xmlns:a16="http://schemas.microsoft.com/office/drawing/2014/main" id="{731393DB-8371-4387-A8EC-2615FF130DFD}"/>
              </a:ext>
            </a:extLst>
          </p:cNvPr>
          <p:cNvSpPr>
            <a:spLocks noGrp="1"/>
          </p:cNvSpPr>
          <p:nvPr>
            <p:ph type="body" sz="quarter" idx="30" hasCustomPrompt="1"/>
          </p:nvPr>
        </p:nvSpPr>
        <p:spPr>
          <a:xfrm>
            <a:off x="5120063" y="1855084"/>
            <a:ext cx="2847600" cy="618672"/>
          </a:xfrm>
        </p:spPr>
        <p:txBody>
          <a:bodyPr bIns="0" anchor="ctr" anchorCtr="0"/>
          <a:lstStyle>
            <a:lvl1pPr marL="0" indent="0">
              <a:buNone/>
              <a:defRPr/>
            </a:lvl1pPr>
          </a:lstStyle>
          <a:p>
            <a:pPr lvl="0"/>
            <a:r>
              <a:rPr lang="en-US" dirty="0"/>
              <a:t>Click to add item</a:t>
            </a:r>
          </a:p>
        </p:txBody>
      </p:sp>
      <p:sp>
        <p:nvSpPr>
          <p:cNvPr id="24" name="Text Placeholder 5">
            <a:extLst>
              <a:ext uri="{FF2B5EF4-FFF2-40B4-BE49-F238E27FC236}">
                <a16:creationId xmlns:a16="http://schemas.microsoft.com/office/drawing/2014/main" id="{99783B38-5869-4574-94FE-E400012AFADB}"/>
              </a:ext>
            </a:extLst>
          </p:cNvPr>
          <p:cNvSpPr>
            <a:spLocks noGrp="1"/>
          </p:cNvSpPr>
          <p:nvPr>
            <p:ph type="body" sz="quarter" idx="34" hasCustomPrompt="1"/>
          </p:nvPr>
        </p:nvSpPr>
        <p:spPr>
          <a:xfrm>
            <a:off x="5120063" y="2619616"/>
            <a:ext cx="2847600" cy="618672"/>
          </a:xfrm>
        </p:spPr>
        <p:txBody>
          <a:bodyPr bIns="0" anchor="ctr" anchorCtr="0"/>
          <a:lstStyle>
            <a:lvl1pPr marL="0" indent="0">
              <a:buNone/>
              <a:defRPr/>
            </a:lvl1pPr>
          </a:lstStyle>
          <a:p>
            <a:pPr lvl="0"/>
            <a:r>
              <a:rPr lang="en-US"/>
              <a:t>Click to add item</a:t>
            </a:r>
          </a:p>
        </p:txBody>
      </p:sp>
      <p:sp>
        <p:nvSpPr>
          <p:cNvPr id="25" name="Text Placeholder 5">
            <a:extLst>
              <a:ext uri="{FF2B5EF4-FFF2-40B4-BE49-F238E27FC236}">
                <a16:creationId xmlns:a16="http://schemas.microsoft.com/office/drawing/2014/main" id="{45568D9C-380F-4EA2-A943-1561234300F9}"/>
              </a:ext>
            </a:extLst>
          </p:cNvPr>
          <p:cNvSpPr>
            <a:spLocks noGrp="1"/>
          </p:cNvSpPr>
          <p:nvPr>
            <p:ph type="body" sz="quarter" idx="35" hasCustomPrompt="1"/>
          </p:nvPr>
        </p:nvSpPr>
        <p:spPr>
          <a:xfrm>
            <a:off x="5120063" y="3384148"/>
            <a:ext cx="2847600" cy="618672"/>
          </a:xfrm>
        </p:spPr>
        <p:txBody>
          <a:bodyPr bIns="0" anchor="ctr" anchorCtr="0"/>
          <a:lstStyle>
            <a:lvl1pPr marL="0" indent="0">
              <a:buNone/>
              <a:defRPr/>
            </a:lvl1pPr>
          </a:lstStyle>
          <a:p>
            <a:pPr lvl="0"/>
            <a:r>
              <a:rPr lang="en-US"/>
              <a:t>Click to add item</a:t>
            </a:r>
          </a:p>
        </p:txBody>
      </p:sp>
      <p:sp>
        <p:nvSpPr>
          <p:cNvPr id="27" name="Text Placeholder 5">
            <a:extLst>
              <a:ext uri="{FF2B5EF4-FFF2-40B4-BE49-F238E27FC236}">
                <a16:creationId xmlns:a16="http://schemas.microsoft.com/office/drawing/2014/main" id="{AF94A476-3E40-44D5-849D-9149AE38EFEF}"/>
              </a:ext>
            </a:extLst>
          </p:cNvPr>
          <p:cNvSpPr>
            <a:spLocks noGrp="1"/>
          </p:cNvSpPr>
          <p:nvPr>
            <p:ph type="body" sz="quarter" idx="37" hasCustomPrompt="1"/>
          </p:nvPr>
        </p:nvSpPr>
        <p:spPr>
          <a:xfrm>
            <a:off x="5120063" y="4148680"/>
            <a:ext cx="2847600" cy="618672"/>
          </a:xfrm>
        </p:spPr>
        <p:txBody>
          <a:bodyPr bIns="0" anchor="ctr" anchorCtr="0"/>
          <a:lstStyle>
            <a:lvl1pPr marL="0" indent="0">
              <a:buNone/>
              <a:defRPr/>
            </a:lvl1pPr>
          </a:lstStyle>
          <a:p>
            <a:pPr lvl="0"/>
            <a:r>
              <a:rPr lang="en-US"/>
              <a:t>Click to add item</a:t>
            </a:r>
          </a:p>
        </p:txBody>
      </p:sp>
      <p:sp>
        <p:nvSpPr>
          <p:cNvPr id="28" name="Text Placeholder 5">
            <a:extLst>
              <a:ext uri="{FF2B5EF4-FFF2-40B4-BE49-F238E27FC236}">
                <a16:creationId xmlns:a16="http://schemas.microsoft.com/office/drawing/2014/main" id="{CD4BA337-FE74-4504-AED8-E2CC58C5919F}"/>
              </a:ext>
            </a:extLst>
          </p:cNvPr>
          <p:cNvSpPr>
            <a:spLocks noGrp="1"/>
          </p:cNvSpPr>
          <p:nvPr>
            <p:ph type="body" sz="quarter" idx="38" hasCustomPrompt="1"/>
          </p:nvPr>
        </p:nvSpPr>
        <p:spPr>
          <a:xfrm>
            <a:off x="5120063" y="4913210"/>
            <a:ext cx="2847600" cy="618672"/>
          </a:xfrm>
        </p:spPr>
        <p:txBody>
          <a:bodyPr bIns="0" anchor="ctr" anchorCtr="0"/>
          <a:lstStyle>
            <a:lvl1pPr marL="0" indent="0">
              <a:buNone/>
              <a:defRPr/>
            </a:lvl1pPr>
          </a:lstStyle>
          <a:p>
            <a:pPr lvl="0"/>
            <a:r>
              <a:rPr lang="en-US" dirty="0"/>
              <a:t>Click to add item</a:t>
            </a:r>
          </a:p>
        </p:txBody>
      </p:sp>
      <p:sp>
        <p:nvSpPr>
          <p:cNvPr id="30" name="Text Placeholder 7">
            <a:extLst>
              <a:ext uri="{FF2B5EF4-FFF2-40B4-BE49-F238E27FC236}">
                <a16:creationId xmlns:a16="http://schemas.microsoft.com/office/drawing/2014/main" id="{5C4498E7-85C7-4EBC-8FD5-08BDE47C7D69}"/>
              </a:ext>
            </a:extLst>
          </p:cNvPr>
          <p:cNvSpPr>
            <a:spLocks noGrp="1"/>
          </p:cNvSpPr>
          <p:nvPr>
            <p:ph type="body" sz="quarter" idx="40" hasCustomPrompt="1"/>
          </p:nvPr>
        </p:nvSpPr>
        <p:spPr>
          <a:xfrm>
            <a:off x="407987" y="1855085"/>
            <a:ext cx="619200" cy="619200"/>
          </a:xfrm>
          <a:prstGeom prst="ellipse">
            <a:avLst/>
          </a:prstGeom>
          <a:solidFill>
            <a:schemeClr val="accent3"/>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1" name="Text Placeholder 7">
            <a:extLst>
              <a:ext uri="{FF2B5EF4-FFF2-40B4-BE49-F238E27FC236}">
                <a16:creationId xmlns:a16="http://schemas.microsoft.com/office/drawing/2014/main" id="{59993301-BB5C-4073-82B0-2E2A86C582BF}"/>
              </a:ext>
            </a:extLst>
          </p:cNvPr>
          <p:cNvSpPr>
            <a:spLocks noGrp="1"/>
          </p:cNvSpPr>
          <p:nvPr>
            <p:ph type="body" sz="quarter" idx="41" hasCustomPrompt="1"/>
          </p:nvPr>
        </p:nvSpPr>
        <p:spPr>
          <a:xfrm>
            <a:off x="407987" y="2619550"/>
            <a:ext cx="619200" cy="619200"/>
          </a:xfrm>
          <a:prstGeom prst="ellipse">
            <a:avLst/>
          </a:prstGeom>
          <a:solidFill>
            <a:schemeClr val="accent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2" name="Text Placeholder 7">
            <a:extLst>
              <a:ext uri="{FF2B5EF4-FFF2-40B4-BE49-F238E27FC236}">
                <a16:creationId xmlns:a16="http://schemas.microsoft.com/office/drawing/2014/main" id="{867C4299-E81F-47CC-8EFA-DE7F90F2AE46}"/>
              </a:ext>
            </a:extLst>
          </p:cNvPr>
          <p:cNvSpPr>
            <a:spLocks noGrp="1"/>
          </p:cNvSpPr>
          <p:nvPr>
            <p:ph type="body" sz="quarter" idx="42" hasCustomPrompt="1"/>
          </p:nvPr>
        </p:nvSpPr>
        <p:spPr>
          <a:xfrm>
            <a:off x="407987" y="3384015"/>
            <a:ext cx="619200" cy="619200"/>
          </a:xfrm>
          <a:prstGeom prst="ellipse">
            <a:avLst/>
          </a:prstGeom>
          <a:solidFill>
            <a:schemeClr val="accent4"/>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3" name="Text Placeholder 7">
            <a:extLst>
              <a:ext uri="{FF2B5EF4-FFF2-40B4-BE49-F238E27FC236}">
                <a16:creationId xmlns:a16="http://schemas.microsoft.com/office/drawing/2014/main" id="{DF92FE5A-57F1-4CA6-B785-65C9290E4C57}"/>
              </a:ext>
            </a:extLst>
          </p:cNvPr>
          <p:cNvSpPr>
            <a:spLocks noGrp="1"/>
          </p:cNvSpPr>
          <p:nvPr>
            <p:ph type="body" sz="quarter" idx="43" hasCustomPrompt="1"/>
          </p:nvPr>
        </p:nvSpPr>
        <p:spPr>
          <a:xfrm>
            <a:off x="407987" y="4148480"/>
            <a:ext cx="619200" cy="619200"/>
          </a:xfrm>
          <a:prstGeom prst="ellipse">
            <a:avLst/>
          </a:prstGeom>
          <a:solidFill>
            <a:schemeClr val="tx2"/>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4" name="Text Placeholder 7">
            <a:extLst>
              <a:ext uri="{FF2B5EF4-FFF2-40B4-BE49-F238E27FC236}">
                <a16:creationId xmlns:a16="http://schemas.microsoft.com/office/drawing/2014/main" id="{4C3D325C-591F-418A-8501-373F5B47CED9}"/>
              </a:ext>
            </a:extLst>
          </p:cNvPr>
          <p:cNvSpPr>
            <a:spLocks noGrp="1"/>
          </p:cNvSpPr>
          <p:nvPr>
            <p:ph type="body" sz="quarter" idx="44" hasCustomPrompt="1"/>
          </p:nvPr>
        </p:nvSpPr>
        <p:spPr>
          <a:xfrm>
            <a:off x="407987" y="4912946"/>
            <a:ext cx="619200" cy="619200"/>
          </a:xfrm>
          <a:prstGeom prst="ellipse">
            <a:avLst/>
          </a:prstGeom>
          <a:solidFill>
            <a:schemeClr val="tx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5" name="Text Placeholder 7">
            <a:extLst>
              <a:ext uri="{FF2B5EF4-FFF2-40B4-BE49-F238E27FC236}">
                <a16:creationId xmlns:a16="http://schemas.microsoft.com/office/drawing/2014/main" id="{DBE959E3-A230-4A45-A44D-0D2600F04D7D}"/>
              </a:ext>
            </a:extLst>
          </p:cNvPr>
          <p:cNvSpPr>
            <a:spLocks noGrp="1"/>
          </p:cNvSpPr>
          <p:nvPr>
            <p:ph type="body" sz="quarter" idx="45" hasCustomPrompt="1"/>
          </p:nvPr>
        </p:nvSpPr>
        <p:spPr>
          <a:xfrm>
            <a:off x="4224338" y="1855085"/>
            <a:ext cx="619200" cy="619200"/>
          </a:xfrm>
          <a:prstGeom prst="ellipse">
            <a:avLst/>
          </a:prstGeom>
          <a:solidFill>
            <a:schemeClr val="accent3"/>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36" name="Text Placeholder 7">
            <a:extLst>
              <a:ext uri="{FF2B5EF4-FFF2-40B4-BE49-F238E27FC236}">
                <a16:creationId xmlns:a16="http://schemas.microsoft.com/office/drawing/2014/main" id="{9230A569-D2BE-47C9-B23B-242F9BCE4D3B}"/>
              </a:ext>
            </a:extLst>
          </p:cNvPr>
          <p:cNvSpPr>
            <a:spLocks noGrp="1"/>
          </p:cNvSpPr>
          <p:nvPr>
            <p:ph type="body" sz="quarter" idx="46" hasCustomPrompt="1"/>
          </p:nvPr>
        </p:nvSpPr>
        <p:spPr>
          <a:xfrm>
            <a:off x="4224338" y="2619550"/>
            <a:ext cx="619200" cy="619200"/>
          </a:xfrm>
          <a:prstGeom prst="ellipse">
            <a:avLst/>
          </a:prstGeom>
          <a:solidFill>
            <a:schemeClr val="accent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7" name="Text Placeholder 7">
            <a:extLst>
              <a:ext uri="{FF2B5EF4-FFF2-40B4-BE49-F238E27FC236}">
                <a16:creationId xmlns:a16="http://schemas.microsoft.com/office/drawing/2014/main" id="{739DA513-4AAC-49D0-8CF4-9D051E2AF092}"/>
              </a:ext>
            </a:extLst>
          </p:cNvPr>
          <p:cNvSpPr>
            <a:spLocks noGrp="1"/>
          </p:cNvSpPr>
          <p:nvPr>
            <p:ph type="body" sz="quarter" idx="47" hasCustomPrompt="1"/>
          </p:nvPr>
        </p:nvSpPr>
        <p:spPr>
          <a:xfrm>
            <a:off x="4224338" y="3384015"/>
            <a:ext cx="619200" cy="619200"/>
          </a:xfrm>
          <a:prstGeom prst="ellipse">
            <a:avLst/>
          </a:prstGeom>
          <a:solidFill>
            <a:schemeClr val="accent4"/>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8" name="Text Placeholder 7">
            <a:extLst>
              <a:ext uri="{FF2B5EF4-FFF2-40B4-BE49-F238E27FC236}">
                <a16:creationId xmlns:a16="http://schemas.microsoft.com/office/drawing/2014/main" id="{937A5709-9C0F-4D22-8682-F42BE67C6E01}"/>
              </a:ext>
            </a:extLst>
          </p:cNvPr>
          <p:cNvSpPr>
            <a:spLocks noGrp="1"/>
          </p:cNvSpPr>
          <p:nvPr>
            <p:ph type="body" sz="quarter" idx="48" hasCustomPrompt="1"/>
          </p:nvPr>
        </p:nvSpPr>
        <p:spPr>
          <a:xfrm>
            <a:off x="4224338" y="4148480"/>
            <a:ext cx="619200" cy="619200"/>
          </a:xfrm>
          <a:prstGeom prst="ellipse">
            <a:avLst/>
          </a:prstGeom>
          <a:solidFill>
            <a:schemeClr val="tx2"/>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39" name="Text Placeholder 7">
            <a:extLst>
              <a:ext uri="{FF2B5EF4-FFF2-40B4-BE49-F238E27FC236}">
                <a16:creationId xmlns:a16="http://schemas.microsoft.com/office/drawing/2014/main" id="{E7ECA727-3B31-4369-859E-288CA12C15DF}"/>
              </a:ext>
            </a:extLst>
          </p:cNvPr>
          <p:cNvSpPr>
            <a:spLocks noGrp="1"/>
          </p:cNvSpPr>
          <p:nvPr>
            <p:ph type="body" sz="quarter" idx="49" hasCustomPrompt="1"/>
          </p:nvPr>
        </p:nvSpPr>
        <p:spPr>
          <a:xfrm>
            <a:off x="4224338" y="4912946"/>
            <a:ext cx="619200" cy="619200"/>
          </a:xfrm>
          <a:prstGeom prst="ellipse">
            <a:avLst/>
          </a:prstGeom>
          <a:solidFill>
            <a:schemeClr val="tx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26" name="Text Placeholder 7">
            <a:extLst>
              <a:ext uri="{FF2B5EF4-FFF2-40B4-BE49-F238E27FC236}">
                <a16:creationId xmlns:a16="http://schemas.microsoft.com/office/drawing/2014/main" id="{966D5D0B-8507-41D4-B07A-4D81EA4DF8DD}"/>
              </a:ext>
            </a:extLst>
          </p:cNvPr>
          <p:cNvSpPr>
            <a:spLocks noGrp="1"/>
          </p:cNvSpPr>
          <p:nvPr>
            <p:ph type="body" sz="quarter" idx="51" hasCustomPrompt="1"/>
          </p:nvPr>
        </p:nvSpPr>
        <p:spPr>
          <a:xfrm>
            <a:off x="8075613" y="1855085"/>
            <a:ext cx="619200" cy="619200"/>
          </a:xfrm>
          <a:prstGeom prst="ellipse">
            <a:avLst/>
          </a:prstGeom>
          <a:solidFill>
            <a:schemeClr val="accent3"/>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29" name="Text Placeholder 5">
            <a:extLst>
              <a:ext uri="{FF2B5EF4-FFF2-40B4-BE49-F238E27FC236}">
                <a16:creationId xmlns:a16="http://schemas.microsoft.com/office/drawing/2014/main" id="{96AA8459-802A-4E1F-B3C2-5F7D48D6176C}"/>
              </a:ext>
            </a:extLst>
          </p:cNvPr>
          <p:cNvSpPr>
            <a:spLocks noGrp="1"/>
          </p:cNvSpPr>
          <p:nvPr>
            <p:ph type="body" sz="quarter" idx="52" hasCustomPrompt="1"/>
          </p:nvPr>
        </p:nvSpPr>
        <p:spPr>
          <a:xfrm>
            <a:off x="8936412" y="1855084"/>
            <a:ext cx="2847600" cy="618672"/>
          </a:xfrm>
        </p:spPr>
        <p:txBody>
          <a:bodyPr bIns="0" anchor="ctr" anchorCtr="0"/>
          <a:lstStyle>
            <a:lvl1pPr marL="0" indent="0">
              <a:buNone/>
              <a:defRPr/>
            </a:lvl1pPr>
          </a:lstStyle>
          <a:p>
            <a:pPr lvl="0"/>
            <a:r>
              <a:rPr lang="en-US" dirty="0"/>
              <a:t>Click to add item</a:t>
            </a:r>
          </a:p>
        </p:txBody>
      </p:sp>
      <p:sp>
        <p:nvSpPr>
          <p:cNvPr id="40" name="Text Placeholder 7">
            <a:extLst>
              <a:ext uri="{FF2B5EF4-FFF2-40B4-BE49-F238E27FC236}">
                <a16:creationId xmlns:a16="http://schemas.microsoft.com/office/drawing/2014/main" id="{EB072082-F611-45F4-9707-131025E1592D}"/>
              </a:ext>
            </a:extLst>
          </p:cNvPr>
          <p:cNvSpPr>
            <a:spLocks noGrp="1"/>
          </p:cNvSpPr>
          <p:nvPr>
            <p:ph type="body" sz="quarter" idx="53" hasCustomPrompt="1"/>
          </p:nvPr>
        </p:nvSpPr>
        <p:spPr>
          <a:xfrm>
            <a:off x="8075613" y="2619550"/>
            <a:ext cx="619200" cy="619200"/>
          </a:xfrm>
          <a:prstGeom prst="ellipse">
            <a:avLst/>
          </a:prstGeom>
          <a:solidFill>
            <a:schemeClr val="accent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1" name="Text Placeholder 5">
            <a:extLst>
              <a:ext uri="{FF2B5EF4-FFF2-40B4-BE49-F238E27FC236}">
                <a16:creationId xmlns:a16="http://schemas.microsoft.com/office/drawing/2014/main" id="{BA81CD7D-79E5-4A02-918A-AA4E603045FA}"/>
              </a:ext>
            </a:extLst>
          </p:cNvPr>
          <p:cNvSpPr>
            <a:spLocks noGrp="1"/>
          </p:cNvSpPr>
          <p:nvPr>
            <p:ph type="body" sz="quarter" idx="54" hasCustomPrompt="1"/>
          </p:nvPr>
        </p:nvSpPr>
        <p:spPr>
          <a:xfrm>
            <a:off x="8936413" y="2619616"/>
            <a:ext cx="2847600" cy="618672"/>
          </a:xfrm>
        </p:spPr>
        <p:txBody>
          <a:bodyPr bIns="0" anchor="ctr" anchorCtr="0"/>
          <a:lstStyle>
            <a:lvl1pPr marL="0" indent="0">
              <a:buNone/>
              <a:defRPr/>
            </a:lvl1pPr>
          </a:lstStyle>
          <a:p>
            <a:pPr lvl="0"/>
            <a:r>
              <a:rPr lang="en-US"/>
              <a:t>Click to add item</a:t>
            </a:r>
          </a:p>
        </p:txBody>
      </p:sp>
      <p:sp>
        <p:nvSpPr>
          <p:cNvPr id="42" name="Text Placeholder 7">
            <a:extLst>
              <a:ext uri="{FF2B5EF4-FFF2-40B4-BE49-F238E27FC236}">
                <a16:creationId xmlns:a16="http://schemas.microsoft.com/office/drawing/2014/main" id="{17C86CC8-847B-4B3C-896A-7251C4063555}"/>
              </a:ext>
            </a:extLst>
          </p:cNvPr>
          <p:cNvSpPr>
            <a:spLocks noGrp="1"/>
          </p:cNvSpPr>
          <p:nvPr>
            <p:ph type="body" sz="quarter" idx="55" hasCustomPrompt="1"/>
          </p:nvPr>
        </p:nvSpPr>
        <p:spPr>
          <a:xfrm>
            <a:off x="8075613" y="3384015"/>
            <a:ext cx="619200" cy="619200"/>
          </a:xfrm>
          <a:prstGeom prst="ellipse">
            <a:avLst/>
          </a:prstGeom>
          <a:solidFill>
            <a:schemeClr val="accent4"/>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3" name="Text Placeholder 5">
            <a:extLst>
              <a:ext uri="{FF2B5EF4-FFF2-40B4-BE49-F238E27FC236}">
                <a16:creationId xmlns:a16="http://schemas.microsoft.com/office/drawing/2014/main" id="{3E23F247-51F4-4A6E-96AF-5D5EA047E631}"/>
              </a:ext>
            </a:extLst>
          </p:cNvPr>
          <p:cNvSpPr>
            <a:spLocks noGrp="1"/>
          </p:cNvSpPr>
          <p:nvPr>
            <p:ph type="body" sz="quarter" idx="56" hasCustomPrompt="1"/>
          </p:nvPr>
        </p:nvSpPr>
        <p:spPr>
          <a:xfrm>
            <a:off x="8936413" y="3384148"/>
            <a:ext cx="2847600" cy="618672"/>
          </a:xfrm>
        </p:spPr>
        <p:txBody>
          <a:bodyPr bIns="0" anchor="ctr" anchorCtr="0"/>
          <a:lstStyle>
            <a:lvl1pPr marL="0" indent="0">
              <a:buNone/>
              <a:defRPr/>
            </a:lvl1pPr>
          </a:lstStyle>
          <a:p>
            <a:pPr lvl="0"/>
            <a:r>
              <a:rPr lang="en-US"/>
              <a:t>Click to add item</a:t>
            </a:r>
          </a:p>
        </p:txBody>
      </p:sp>
      <p:sp>
        <p:nvSpPr>
          <p:cNvPr id="44" name="Text Placeholder 7">
            <a:extLst>
              <a:ext uri="{FF2B5EF4-FFF2-40B4-BE49-F238E27FC236}">
                <a16:creationId xmlns:a16="http://schemas.microsoft.com/office/drawing/2014/main" id="{E9973869-3F65-4CBC-AE60-4DB14F89BC28}"/>
              </a:ext>
            </a:extLst>
          </p:cNvPr>
          <p:cNvSpPr>
            <a:spLocks noGrp="1"/>
          </p:cNvSpPr>
          <p:nvPr>
            <p:ph type="body" sz="quarter" idx="57" hasCustomPrompt="1"/>
          </p:nvPr>
        </p:nvSpPr>
        <p:spPr>
          <a:xfrm>
            <a:off x="8075613" y="4148480"/>
            <a:ext cx="619200" cy="619200"/>
          </a:xfrm>
          <a:prstGeom prst="ellipse">
            <a:avLst/>
          </a:prstGeom>
          <a:solidFill>
            <a:schemeClr val="tx2"/>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5" name="Text Placeholder 5">
            <a:extLst>
              <a:ext uri="{FF2B5EF4-FFF2-40B4-BE49-F238E27FC236}">
                <a16:creationId xmlns:a16="http://schemas.microsoft.com/office/drawing/2014/main" id="{D77C0CF7-146D-42B3-A853-A86442F48822}"/>
              </a:ext>
            </a:extLst>
          </p:cNvPr>
          <p:cNvSpPr>
            <a:spLocks noGrp="1"/>
          </p:cNvSpPr>
          <p:nvPr>
            <p:ph type="body" sz="quarter" idx="58" hasCustomPrompt="1"/>
          </p:nvPr>
        </p:nvSpPr>
        <p:spPr>
          <a:xfrm>
            <a:off x="8936413" y="4148680"/>
            <a:ext cx="2847600" cy="618672"/>
          </a:xfrm>
        </p:spPr>
        <p:txBody>
          <a:bodyPr bIns="0" anchor="ctr" anchorCtr="0"/>
          <a:lstStyle>
            <a:lvl1pPr marL="0" indent="0">
              <a:buNone/>
              <a:defRPr/>
            </a:lvl1pPr>
          </a:lstStyle>
          <a:p>
            <a:pPr lvl="0"/>
            <a:r>
              <a:rPr lang="en-US"/>
              <a:t>Click to add item</a:t>
            </a:r>
          </a:p>
        </p:txBody>
      </p:sp>
      <p:sp>
        <p:nvSpPr>
          <p:cNvPr id="46" name="Text Placeholder 7">
            <a:extLst>
              <a:ext uri="{FF2B5EF4-FFF2-40B4-BE49-F238E27FC236}">
                <a16:creationId xmlns:a16="http://schemas.microsoft.com/office/drawing/2014/main" id="{BCA8B1CC-0D3D-4149-8BBC-DCA9258CD404}"/>
              </a:ext>
            </a:extLst>
          </p:cNvPr>
          <p:cNvSpPr>
            <a:spLocks noGrp="1"/>
          </p:cNvSpPr>
          <p:nvPr>
            <p:ph type="body" sz="quarter" idx="59" hasCustomPrompt="1"/>
          </p:nvPr>
        </p:nvSpPr>
        <p:spPr>
          <a:xfrm>
            <a:off x="8075613" y="4912946"/>
            <a:ext cx="619200" cy="619200"/>
          </a:xfrm>
          <a:prstGeom prst="ellipse">
            <a:avLst/>
          </a:prstGeom>
          <a:solidFill>
            <a:schemeClr val="tx1"/>
          </a:solidFill>
        </p:spPr>
        <p:txBody>
          <a:bodyPr wrap="none" bIns="0" anchor="ctr" anchorCtr="0">
            <a:normAutofit/>
          </a:bodyPr>
          <a:lstStyle>
            <a:lvl1pPr marL="0" indent="0" algn="ctr">
              <a:buNone/>
              <a:defRPr sz="32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47" name="Text Placeholder 5">
            <a:extLst>
              <a:ext uri="{FF2B5EF4-FFF2-40B4-BE49-F238E27FC236}">
                <a16:creationId xmlns:a16="http://schemas.microsoft.com/office/drawing/2014/main" id="{9ED415F2-FE91-45A2-90CA-FD24FBE2066E}"/>
              </a:ext>
            </a:extLst>
          </p:cNvPr>
          <p:cNvSpPr>
            <a:spLocks noGrp="1"/>
          </p:cNvSpPr>
          <p:nvPr>
            <p:ph type="body" sz="quarter" idx="60" hasCustomPrompt="1"/>
          </p:nvPr>
        </p:nvSpPr>
        <p:spPr>
          <a:xfrm>
            <a:off x="8936412" y="4913210"/>
            <a:ext cx="2847600" cy="618672"/>
          </a:xfrm>
        </p:spPr>
        <p:txBody>
          <a:bodyPr bIns="0" anchor="ctr" anchorCtr="0"/>
          <a:lstStyle>
            <a:lvl1pPr marL="0" indent="0">
              <a:buNone/>
              <a:defRPr/>
            </a:lvl1pPr>
          </a:lstStyle>
          <a:p>
            <a:pPr lvl="0"/>
            <a:r>
              <a:rPr lang="en-US" dirty="0"/>
              <a:t>Click to add item</a:t>
            </a:r>
          </a:p>
        </p:txBody>
      </p:sp>
      <p:sp>
        <p:nvSpPr>
          <p:cNvPr id="97" name="Text Placeholder 96">
            <a:extLst>
              <a:ext uri="{FF2B5EF4-FFF2-40B4-BE49-F238E27FC236}">
                <a16:creationId xmlns:a16="http://schemas.microsoft.com/office/drawing/2014/main" id="{14348663-4319-4C79-B6B2-A03D4D4B5FE5}"/>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155069973"/>
      </p:ext>
    </p:extLst>
  </p:cSld>
  <p:clrMapOvr>
    <a:masterClrMapping/>
  </p:clrMapOvr>
  <p:extLst>
    <p:ext uri="{DCECCB84-F9BA-43D5-87BE-67443E8EF086}">
      <p15:sldGuideLst xmlns:p15="http://schemas.microsoft.com/office/powerpoint/2012/main">
        <p15:guide id="5" pos="2593" userDrawn="1">
          <p15:clr>
            <a:srgbClr val="A4A3A4"/>
          </p15:clr>
        </p15:guide>
        <p15:guide id="6" pos="2661" userDrawn="1">
          <p15:clr>
            <a:srgbClr val="A4A3A4"/>
          </p15:clr>
        </p15:guide>
        <p15:guide id="11" orient="horz" pos="890" userDrawn="1">
          <p15:clr>
            <a:srgbClr val="C35EA4"/>
          </p15:clr>
        </p15:guide>
        <p15:guide id="12" orient="horz" pos="981" userDrawn="1">
          <p15:clr>
            <a:srgbClr val="C35EA4"/>
          </p15:clr>
        </p15:guide>
        <p15:guide id="13" pos="5019" userDrawn="1">
          <p15:clr>
            <a:srgbClr val="A4A3A4"/>
          </p15:clr>
        </p15:guide>
        <p15:guide id="14" pos="5087" userDrawn="1">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3" name="DO NOT DELETE (BRANDIN)">
            <a:extLst>
              <a:ext uri="{FF2B5EF4-FFF2-40B4-BE49-F238E27FC236}">
                <a16:creationId xmlns:a16="http://schemas.microsoft.com/office/drawing/2014/main" id="{13111949-E0F7-4A2E-A548-C3A3552F3093}"/>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3804238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Point Numbered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‹N°›</a:t>
            </a:fld>
            <a:endParaRPr lang="en-GB" dirty="0"/>
          </a:p>
        </p:txBody>
      </p:sp>
      <p:sp>
        <p:nvSpPr>
          <p:cNvPr id="8" name="Text Placeholder 30">
            <a:extLst>
              <a:ext uri="{FF2B5EF4-FFF2-40B4-BE49-F238E27FC236}">
                <a16:creationId xmlns:a16="http://schemas.microsoft.com/office/drawing/2014/main" id="{BB903B74-502C-44C7-9EA2-4E8D1C33DE77}"/>
              </a:ext>
            </a:extLst>
          </p:cNvPr>
          <p:cNvSpPr txBox="1">
            <a:spLocks/>
          </p:cNvSpPr>
          <p:nvPr userDrawn="1"/>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Item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4691063" y="13777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8" name="Item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4691063" y="22504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9" name="Item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4691063" y="31231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0" name="Item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4691063" y="39958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1" name="Item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4691063" y="4868523"/>
            <a:ext cx="5905500"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33" name="#1">
            <a:extLst>
              <a:ext uri="{FF2B5EF4-FFF2-40B4-BE49-F238E27FC236}">
                <a16:creationId xmlns:a16="http://schemas.microsoft.com/office/drawing/2014/main" id="{EEFFE13B-7B99-487A-87CD-BD496112F16E}"/>
              </a:ext>
            </a:extLst>
          </p:cNvPr>
          <p:cNvSpPr>
            <a:spLocks noGrp="1"/>
          </p:cNvSpPr>
          <p:nvPr>
            <p:ph type="body" sz="quarter" idx="23" hasCustomPrompt="1"/>
          </p:nvPr>
        </p:nvSpPr>
        <p:spPr>
          <a:xfrm>
            <a:off x="3803425" y="13300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4" name="#2">
            <a:extLst>
              <a:ext uri="{FF2B5EF4-FFF2-40B4-BE49-F238E27FC236}">
                <a16:creationId xmlns:a16="http://schemas.microsoft.com/office/drawing/2014/main" id="{AA3DE202-796A-4A7F-BC20-0327D16A5273}"/>
              </a:ext>
            </a:extLst>
          </p:cNvPr>
          <p:cNvSpPr>
            <a:spLocks noGrp="1"/>
          </p:cNvSpPr>
          <p:nvPr>
            <p:ph type="body" sz="quarter" idx="24" hasCustomPrompt="1"/>
          </p:nvPr>
        </p:nvSpPr>
        <p:spPr>
          <a:xfrm>
            <a:off x="3801069" y="22027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5" name="#3">
            <a:extLst>
              <a:ext uri="{FF2B5EF4-FFF2-40B4-BE49-F238E27FC236}">
                <a16:creationId xmlns:a16="http://schemas.microsoft.com/office/drawing/2014/main" id="{1653EFEB-6F6D-43AA-A743-2A76CFC4E98E}"/>
              </a:ext>
            </a:extLst>
          </p:cNvPr>
          <p:cNvSpPr>
            <a:spLocks noGrp="1"/>
          </p:cNvSpPr>
          <p:nvPr>
            <p:ph type="body" sz="quarter" idx="25" hasCustomPrompt="1"/>
          </p:nvPr>
        </p:nvSpPr>
        <p:spPr>
          <a:xfrm>
            <a:off x="3801069" y="30754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6" name="#4">
            <a:extLst>
              <a:ext uri="{FF2B5EF4-FFF2-40B4-BE49-F238E27FC236}">
                <a16:creationId xmlns:a16="http://schemas.microsoft.com/office/drawing/2014/main" id="{23FDDDB5-9B5D-41A1-82EB-94A01BBEE784}"/>
              </a:ext>
            </a:extLst>
          </p:cNvPr>
          <p:cNvSpPr>
            <a:spLocks noGrp="1"/>
          </p:cNvSpPr>
          <p:nvPr>
            <p:ph type="body" sz="quarter" idx="26" hasCustomPrompt="1"/>
          </p:nvPr>
        </p:nvSpPr>
        <p:spPr>
          <a:xfrm>
            <a:off x="3801069" y="39481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7" name="#5">
            <a:extLst>
              <a:ext uri="{FF2B5EF4-FFF2-40B4-BE49-F238E27FC236}">
                <a16:creationId xmlns:a16="http://schemas.microsoft.com/office/drawing/2014/main" id="{7B451C41-DD76-4869-B434-D7FD651EE6F3}"/>
              </a:ext>
            </a:extLst>
          </p:cNvPr>
          <p:cNvSpPr>
            <a:spLocks noGrp="1"/>
          </p:cNvSpPr>
          <p:nvPr>
            <p:ph type="body" sz="quarter" idx="27" hasCustomPrompt="1"/>
          </p:nvPr>
        </p:nvSpPr>
        <p:spPr>
          <a:xfrm>
            <a:off x="3801069" y="48208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 name="Title 1">
            <a:extLst>
              <a:ext uri="{FF2B5EF4-FFF2-40B4-BE49-F238E27FC236}">
                <a16:creationId xmlns:a16="http://schemas.microsoft.com/office/drawing/2014/main" id="{A56DDAF5-5DED-475C-9142-6C8A5928A695}"/>
              </a:ext>
            </a:extLst>
          </p:cNvPr>
          <p:cNvSpPr>
            <a:spLocks noGrp="1"/>
          </p:cNvSpPr>
          <p:nvPr>
            <p:ph type="title" hasCustomPrompt="1"/>
          </p:nvPr>
        </p:nvSpPr>
        <p:spPr>
          <a:xfrm>
            <a:off x="407987" y="1700888"/>
            <a:ext cx="2518093" cy="4489676"/>
          </a:xfrm>
        </p:spPr>
        <p:txBody>
          <a:bodyPr/>
          <a:lstStyle>
            <a:lvl1pPr>
              <a:lnSpc>
                <a:spcPct val="100000"/>
              </a:lnSpc>
              <a:defRPr/>
            </a:lvl1pPr>
          </a:lstStyle>
          <a:p>
            <a:r>
              <a:rPr lang="en-US" dirty="0"/>
              <a:t>Click to enter title here</a:t>
            </a:r>
          </a:p>
        </p:txBody>
      </p:sp>
    </p:spTree>
    <p:custDataLst>
      <p:tags r:id="rId1"/>
    </p:custDataLst>
    <p:extLst>
      <p:ext uri="{BB962C8B-B14F-4D97-AF65-F5344CB8AC3E}">
        <p14:creationId xmlns:p14="http://schemas.microsoft.com/office/powerpoint/2010/main" val="863539596"/>
      </p:ext>
    </p:extLst>
  </p:cSld>
  <p:clrMapOvr>
    <a:masterClrMapping/>
  </p:clrMapOvr>
  <p:extLst>
    <p:ext uri="{DCECCB84-F9BA-43D5-87BE-67443E8EF086}">
      <p15:sldGuideLst xmlns:p15="http://schemas.microsoft.com/office/powerpoint/2012/main">
        <p15:guide id="1" pos="2865" userDrawn="1">
          <p15:clr>
            <a:srgbClr val="A4A3A4"/>
          </p15:clr>
        </p15:guide>
        <p15:guide id="2" pos="2955" userDrawn="1">
          <p15:clr>
            <a:srgbClr val="A4A3A4"/>
          </p15:clr>
        </p15:guide>
        <p15:guide id="6" pos="6675" userDrawn="1">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 Point Numbered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‹N°›</a:t>
            </a:fld>
            <a:endParaRPr lang="en-GB" dirty="0"/>
          </a:p>
        </p:txBody>
      </p:sp>
      <p:sp>
        <p:nvSpPr>
          <p:cNvPr id="8" name="Text Placeholder 30">
            <a:extLst>
              <a:ext uri="{FF2B5EF4-FFF2-40B4-BE49-F238E27FC236}">
                <a16:creationId xmlns:a16="http://schemas.microsoft.com/office/drawing/2014/main" id="{BB903B74-502C-44C7-9EA2-4E8D1C33DE77}"/>
              </a:ext>
            </a:extLst>
          </p:cNvPr>
          <p:cNvSpPr txBox="1">
            <a:spLocks/>
          </p:cNvSpPr>
          <p:nvPr userDrawn="1"/>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Item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4691064" y="13777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8" name="Item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4691064" y="22504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19" name="Item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4691064" y="31231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0" name="Item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4691064" y="39958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1" name="Item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4691064" y="4868523"/>
            <a:ext cx="2449512"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33" name="#1">
            <a:extLst>
              <a:ext uri="{FF2B5EF4-FFF2-40B4-BE49-F238E27FC236}">
                <a16:creationId xmlns:a16="http://schemas.microsoft.com/office/drawing/2014/main" id="{EEFFE13B-7B99-487A-87CD-BD496112F16E}"/>
              </a:ext>
            </a:extLst>
          </p:cNvPr>
          <p:cNvSpPr>
            <a:spLocks noGrp="1"/>
          </p:cNvSpPr>
          <p:nvPr>
            <p:ph type="body" sz="quarter" idx="23" hasCustomPrompt="1"/>
          </p:nvPr>
        </p:nvSpPr>
        <p:spPr>
          <a:xfrm>
            <a:off x="3803425" y="13300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4" name="#2">
            <a:extLst>
              <a:ext uri="{FF2B5EF4-FFF2-40B4-BE49-F238E27FC236}">
                <a16:creationId xmlns:a16="http://schemas.microsoft.com/office/drawing/2014/main" id="{AA3DE202-796A-4A7F-BC20-0327D16A5273}"/>
              </a:ext>
            </a:extLst>
          </p:cNvPr>
          <p:cNvSpPr>
            <a:spLocks noGrp="1"/>
          </p:cNvSpPr>
          <p:nvPr>
            <p:ph type="body" sz="quarter" idx="24" hasCustomPrompt="1"/>
          </p:nvPr>
        </p:nvSpPr>
        <p:spPr>
          <a:xfrm>
            <a:off x="3801069" y="22027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5" name="#3">
            <a:extLst>
              <a:ext uri="{FF2B5EF4-FFF2-40B4-BE49-F238E27FC236}">
                <a16:creationId xmlns:a16="http://schemas.microsoft.com/office/drawing/2014/main" id="{1653EFEB-6F6D-43AA-A743-2A76CFC4E98E}"/>
              </a:ext>
            </a:extLst>
          </p:cNvPr>
          <p:cNvSpPr>
            <a:spLocks noGrp="1"/>
          </p:cNvSpPr>
          <p:nvPr>
            <p:ph type="body" sz="quarter" idx="25" hasCustomPrompt="1"/>
          </p:nvPr>
        </p:nvSpPr>
        <p:spPr>
          <a:xfrm>
            <a:off x="3801069" y="30754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6" name="#4">
            <a:extLst>
              <a:ext uri="{FF2B5EF4-FFF2-40B4-BE49-F238E27FC236}">
                <a16:creationId xmlns:a16="http://schemas.microsoft.com/office/drawing/2014/main" id="{23FDDDB5-9B5D-41A1-82EB-94A01BBEE784}"/>
              </a:ext>
            </a:extLst>
          </p:cNvPr>
          <p:cNvSpPr>
            <a:spLocks noGrp="1"/>
          </p:cNvSpPr>
          <p:nvPr>
            <p:ph type="body" sz="quarter" idx="26" hasCustomPrompt="1"/>
          </p:nvPr>
        </p:nvSpPr>
        <p:spPr>
          <a:xfrm>
            <a:off x="3801069" y="39481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7" name="#5">
            <a:extLst>
              <a:ext uri="{FF2B5EF4-FFF2-40B4-BE49-F238E27FC236}">
                <a16:creationId xmlns:a16="http://schemas.microsoft.com/office/drawing/2014/main" id="{7B451C41-DD76-4869-B434-D7FD651EE6F3}"/>
              </a:ext>
            </a:extLst>
          </p:cNvPr>
          <p:cNvSpPr>
            <a:spLocks noGrp="1"/>
          </p:cNvSpPr>
          <p:nvPr>
            <p:ph type="body" sz="quarter" idx="27" hasCustomPrompt="1"/>
          </p:nvPr>
        </p:nvSpPr>
        <p:spPr>
          <a:xfrm>
            <a:off x="3801069" y="48208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2" name="#1">
            <a:extLst>
              <a:ext uri="{FF2B5EF4-FFF2-40B4-BE49-F238E27FC236}">
                <a16:creationId xmlns:a16="http://schemas.microsoft.com/office/drawing/2014/main" id="{D712D594-9838-406B-A423-AF4DD9575655}"/>
              </a:ext>
            </a:extLst>
          </p:cNvPr>
          <p:cNvSpPr>
            <a:spLocks noGrp="1"/>
          </p:cNvSpPr>
          <p:nvPr>
            <p:ph type="body" sz="quarter" idx="28" hasCustomPrompt="1"/>
          </p:nvPr>
        </p:nvSpPr>
        <p:spPr>
          <a:xfrm>
            <a:off x="7249767" y="13300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4" name="Item 1">
            <a:extLst>
              <a:ext uri="{FF2B5EF4-FFF2-40B4-BE49-F238E27FC236}">
                <a16:creationId xmlns:a16="http://schemas.microsoft.com/office/drawing/2014/main" id="{E6CEC2E2-69F8-4E94-8A78-4CB2C44BE287}"/>
              </a:ext>
            </a:extLst>
          </p:cNvPr>
          <p:cNvSpPr>
            <a:spLocks noGrp="1"/>
          </p:cNvSpPr>
          <p:nvPr>
            <p:ph type="body" sz="quarter" idx="29" hasCustomPrompt="1"/>
          </p:nvPr>
        </p:nvSpPr>
        <p:spPr>
          <a:xfrm>
            <a:off x="8148638" y="13777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5" name="#2">
            <a:extLst>
              <a:ext uri="{FF2B5EF4-FFF2-40B4-BE49-F238E27FC236}">
                <a16:creationId xmlns:a16="http://schemas.microsoft.com/office/drawing/2014/main" id="{9C539EB1-7CB2-4B63-A266-4C0098CBF342}"/>
              </a:ext>
            </a:extLst>
          </p:cNvPr>
          <p:cNvSpPr>
            <a:spLocks noGrp="1"/>
          </p:cNvSpPr>
          <p:nvPr>
            <p:ph type="body" sz="quarter" idx="30" hasCustomPrompt="1"/>
          </p:nvPr>
        </p:nvSpPr>
        <p:spPr>
          <a:xfrm>
            <a:off x="7249767" y="22027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6" name="Item 2">
            <a:extLst>
              <a:ext uri="{FF2B5EF4-FFF2-40B4-BE49-F238E27FC236}">
                <a16:creationId xmlns:a16="http://schemas.microsoft.com/office/drawing/2014/main" id="{AD0564E3-8F86-49E2-84DB-5271D2B5D0F6}"/>
              </a:ext>
            </a:extLst>
          </p:cNvPr>
          <p:cNvSpPr>
            <a:spLocks noGrp="1"/>
          </p:cNvSpPr>
          <p:nvPr>
            <p:ph type="body" sz="quarter" idx="31" hasCustomPrompt="1"/>
          </p:nvPr>
        </p:nvSpPr>
        <p:spPr>
          <a:xfrm>
            <a:off x="8148638" y="22504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7" name="#3">
            <a:extLst>
              <a:ext uri="{FF2B5EF4-FFF2-40B4-BE49-F238E27FC236}">
                <a16:creationId xmlns:a16="http://schemas.microsoft.com/office/drawing/2014/main" id="{468DB777-D486-47FF-8915-A1BD7EAB2E60}"/>
              </a:ext>
            </a:extLst>
          </p:cNvPr>
          <p:cNvSpPr>
            <a:spLocks noGrp="1"/>
          </p:cNvSpPr>
          <p:nvPr>
            <p:ph type="body" sz="quarter" idx="32" hasCustomPrompt="1"/>
          </p:nvPr>
        </p:nvSpPr>
        <p:spPr>
          <a:xfrm>
            <a:off x="7260251" y="30754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28" name="Item 3">
            <a:extLst>
              <a:ext uri="{FF2B5EF4-FFF2-40B4-BE49-F238E27FC236}">
                <a16:creationId xmlns:a16="http://schemas.microsoft.com/office/drawing/2014/main" id="{1F101C97-3320-4673-B65E-60BE340BE2E9}"/>
              </a:ext>
            </a:extLst>
          </p:cNvPr>
          <p:cNvSpPr>
            <a:spLocks noGrp="1"/>
          </p:cNvSpPr>
          <p:nvPr>
            <p:ph type="body" sz="quarter" idx="33" hasCustomPrompt="1"/>
          </p:nvPr>
        </p:nvSpPr>
        <p:spPr>
          <a:xfrm>
            <a:off x="8148638" y="31231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9" name="#4">
            <a:extLst>
              <a:ext uri="{FF2B5EF4-FFF2-40B4-BE49-F238E27FC236}">
                <a16:creationId xmlns:a16="http://schemas.microsoft.com/office/drawing/2014/main" id="{10E34633-765D-4D5E-8A35-2F58A27D6726}"/>
              </a:ext>
            </a:extLst>
          </p:cNvPr>
          <p:cNvSpPr>
            <a:spLocks noGrp="1"/>
          </p:cNvSpPr>
          <p:nvPr>
            <p:ph type="body" sz="quarter" idx="34" hasCustomPrompt="1"/>
          </p:nvPr>
        </p:nvSpPr>
        <p:spPr>
          <a:xfrm>
            <a:off x="7249767" y="39481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0" name="Item 4">
            <a:extLst>
              <a:ext uri="{FF2B5EF4-FFF2-40B4-BE49-F238E27FC236}">
                <a16:creationId xmlns:a16="http://schemas.microsoft.com/office/drawing/2014/main" id="{BE74248F-3763-4D40-BD11-9233C6D6F70A}"/>
              </a:ext>
            </a:extLst>
          </p:cNvPr>
          <p:cNvSpPr>
            <a:spLocks noGrp="1"/>
          </p:cNvSpPr>
          <p:nvPr>
            <p:ph type="body" sz="quarter" idx="35" hasCustomPrompt="1"/>
          </p:nvPr>
        </p:nvSpPr>
        <p:spPr>
          <a:xfrm>
            <a:off x="8148638" y="39958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31" name="#5">
            <a:extLst>
              <a:ext uri="{FF2B5EF4-FFF2-40B4-BE49-F238E27FC236}">
                <a16:creationId xmlns:a16="http://schemas.microsoft.com/office/drawing/2014/main" id="{8C35DA81-F9B8-4AF3-BB7D-CB9A25260F00}"/>
              </a:ext>
            </a:extLst>
          </p:cNvPr>
          <p:cNvSpPr>
            <a:spLocks noGrp="1"/>
          </p:cNvSpPr>
          <p:nvPr>
            <p:ph type="body" sz="quarter" idx="36" hasCustomPrompt="1"/>
          </p:nvPr>
        </p:nvSpPr>
        <p:spPr>
          <a:xfrm>
            <a:off x="7260251" y="4820888"/>
            <a:ext cx="741600" cy="741600"/>
          </a:xfrm>
          <a:prstGeom prst="ellipse">
            <a:avLst/>
          </a:prstGeom>
          <a:solidFill>
            <a:schemeClr val="bg1"/>
          </a:solidFill>
        </p:spPr>
        <p:txBody>
          <a:bodyPr wrap="none" anchor="ctr" anchorCtr="0">
            <a:noAutofit/>
          </a:bodyPr>
          <a:lstStyle>
            <a:lvl1pPr marL="0" indent="0" algn="ctr">
              <a:lnSpc>
                <a:spcPct val="100000"/>
              </a:lnSpc>
              <a:buNone/>
              <a:defRPr sz="3200" b="1">
                <a:solidFill>
                  <a:schemeClr val="accent1"/>
                </a:solidFill>
                <a:latin typeface="+mn-lt"/>
              </a:defRPr>
            </a:lvl1pPr>
          </a:lstStyle>
          <a:p>
            <a:pPr lvl="0"/>
            <a:r>
              <a:rPr lang="en-US" dirty="0"/>
              <a:t>#</a:t>
            </a:r>
          </a:p>
        </p:txBody>
      </p:sp>
      <p:sp>
        <p:nvSpPr>
          <p:cNvPr id="32" name="Item 5">
            <a:extLst>
              <a:ext uri="{FF2B5EF4-FFF2-40B4-BE49-F238E27FC236}">
                <a16:creationId xmlns:a16="http://schemas.microsoft.com/office/drawing/2014/main" id="{1E2B1BEC-0BC1-49C0-9CFD-6FC1D63EB6D0}"/>
              </a:ext>
            </a:extLst>
          </p:cNvPr>
          <p:cNvSpPr>
            <a:spLocks noGrp="1"/>
          </p:cNvSpPr>
          <p:nvPr>
            <p:ph type="body" sz="quarter" idx="37" hasCustomPrompt="1"/>
          </p:nvPr>
        </p:nvSpPr>
        <p:spPr>
          <a:xfrm>
            <a:off x="8148638" y="4868523"/>
            <a:ext cx="2449108" cy="646331"/>
          </a:xfrm>
        </p:spPr>
        <p:txBody>
          <a:bodyPr anchor="ctr" anchorCtr="0"/>
          <a:lstStyle>
            <a:lvl1pPr marL="0" indent="0">
              <a:lnSpc>
                <a:spcPct val="100000"/>
              </a:lnSpc>
              <a:buNone/>
              <a:defRPr sz="2000">
                <a:solidFill>
                  <a:schemeClr val="bg1"/>
                </a:solidFill>
                <a:latin typeface="+mj-lt"/>
              </a:defRPr>
            </a:lvl1pPr>
          </a:lstStyle>
          <a:p>
            <a:pPr lvl="0"/>
            <a:r>
              <a:rPr lang="en-US" dirty="0"/>
              <a:t>Click to add agenda item</a:t>
            </a:r>
          </a:p>
        </p:txBody>
      </p:sp>
      <p:sp>
        <p:nvSpPr>
          <p:cNvPr id="2" name="Title 1">
            <a:extLst>
              <a:ext uri="{FF2B5EF4-FFF2-40B4-BE49-F238E27FC236}">
                <a16:creationId xmlns:a16="http://schemas.microsoft.com/office/drawing/2014/main" id="{28DC7801-62D1-4986-A953-6C97953A31FB}"/>
              </a:ext>
            </a:extLst>
          </p:cNvPr>
          <p:cNvSpPr>
            <a:spLocks noGrp="1"/>
          </p:cNvSpPr>
          <p:nvPr>
            <p:ph type="title" hasCustomPrompt="1"/>
          </p:nvPr>
        </p:nvSpPr>
        <p:spPr>
          <a:xfrm>
            <a:off x="407987" y="1700888"/>
            <a:ext cx="2520000" cy="4489200"/>
          </a:xfrm>
        </p:spPr>
        <p:txBody>
          <a:bodyPr/>
          <a:lstStyle>
            <a:lvl1pPr>
              <a:lnSpc>
                <a:spcPct val="100000"/>
              </a:lnSpc>
              <a:defRPr/>
            </a:lvl1pPr>
          </a:lstStyle>
          <a:p>
            <a:r>
              <a:rPr lang="en-US" dirty="0"/>
              <a:t>Click to enter title here</a:t>
            </a:r>
          </a:p>
        </p:txBody>
      </p:sp>
    </p:spTree>
    <p:custDataLst>
      <p:tags r:id="rId1"/>
    </p:custDataLst>
    <p:extLst>
      <p:ext uri="{BB962C8B-B14F-4D97-AF65-F5344CB8AC3E}">
        <p14:creationId xmlns:p14="http://schemas.microsoft.com/office/powerpoint/2010/main" val="4147623773"/>
      </p:ext>
    </p:extLst>
  </p:cSld>
  <p:clrMapOvr>
    <a:masterClrMapping/>
  </p:clrMapOvr>
  <p:extLst>
    <p:ext uri="{DCECCB84-F9BA-43D5-87BE-67443E8EF086}">
      <p15:sldGuideLst xmlns:p15="http://schemas.microsoft.com/office/powerpoint/2012/main">
        <p15:guide id="1" pos="2865" userDrawn="1">
          <p15:clr>
            <a:srgbClr val="A4A3A4"/>
          </p15:clr>
        </p15:guide>
        <p15:guide id="2" pos="2955" userDrawn="1">
          <p15:clr>
            <a:srgbClr val="A4A3A4"/>
          </p15:clr>
        </p15:guide>
        <p15:guide id="6" pos="6675" userDrawn="1">
          <p15:clr>
            <a:srgbClr val="A4A3A4"/>
          </p15:clr>
        </p15:guide>
        <p15:guide id="7" pos="4498" userDrawn="1">
          <p15:clr>
            <a:srgbClr val="A4A3A4"/>
          </p15:clr>
        </p15:guide>
        <p15:guide id="8" pos="5042" userDrawn="1">
          <p15:clr>
            <a:srgbClr val="A4A3A4"/>
          </p15:clr>
        </p15:guide>
        <p15:guide id="9" pos="5133" userDrawn="1">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 Point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‹N°›</a:t>
            </a:fld>
            <a:endParaRPr lang="en-GB" dirty="0"/>
          </a:p>
        </p:txBody>
      </p:sp>
      <p:sp>
        <p:nvSpPr>
          <p:cNvPr id="8" name="Text Placeholder 30">
            <a:extLst>
              <a:ext uri="{FF2B5EF4-FFF2-40B4-BE49-F238E27FC236}">
                <a16:creationId xmlns:a16="http://schemas.microsoft.com/office/drawing/2014/main" id="{BB903B74-502C-44C7-9EA2-4E8D1C33DE77}"/>
              </a:ext>
            </a:extLst>
          </p:cNvPr>
          <p:cNvSpPr txBox="1">
            <a:spLocks/>
          </p:cNvSpPr>
          <p:nvPr userDrawn="1"/>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Text Placeholder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3611563" y="1488522"/>
            <a:ext cx="6985000" cy="424732"/>
          </a:xfrm>
          <a:ln w="12700">
            <a:noFill/>
          </a:ln>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8" name="Text Placeholder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3611563" y="2361222"/>
            <a:ext cx="6985000" cy="424732"/>
          </a:xfrm>
          <a:ln>
            <a:noFill/>
          </a:ln>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9" name="Text Placeholder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3611563" y="3233922"/>
            <a:ext cx="6985000" cy="424732"/>
          </a:xfrm>
          <a:ln>
            <a:noFill/>
          </a:ln>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0" name="Text Placeholder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3611563" y="4106622"/>
            <a:ext cx="6985000" cy="424732"/>
          </a:xfrm>
          <a:ln>
            <a:noFill/>
          </a:ln>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1" name="Text Placeholder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3611563" y="4979322"/>
            <a:ext cx="6985000" cy="424732"/>
          </a:xfrm>
          <a:ln>
            <a:noFill/>
          </a:ln>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 name="Title 1">
            <a:extLst>
              <a:ext uri="{FF2B5EF4-FFF2-40B4-BE49-F238E27FC236}">
                <a16:creationId xmlns:a16="http://schemas.microsoft.com/office/drawing/2014/main" id="{3BA7ED80-DD6F-4EA5-9527-BFFE5DB0362C}"/>
              </a:ext>
            </a:extLst>
          </p:cNvPr>
          <p:cNvSpPr>
            <a:spLocks noGrp="1"/>
          </p:cNvSpPr>
          <p:nvPr>
            <p:ph type="title" hasCustomPrompt="1"/>
          </p:nvPr>
        </p:nvSpPr>
        <p:spPr>
          <a:xfrm>
            <a:off x="407987" y="1700888"/>
            <a:ext cx="2520000" cy="4489200"/>
          </a:xfrm>
        </p:spPr>
        <p:txBody>
          <a:bodyPr/>
          <a:lstStyle>
            <a:lvl1pPr>
              <a:lnSpc>
                <a:spcPct val="100000"/>
              </a:lnSpc>
              <a:defRPr/>
            </a:lvl1pPr>
          </a:lstStyle>
          <a:p>
            <a:r>
              <a:rPr lang="en-US" dirty="0"/>
              <a:t>Click to enter title here</a:t>
            </a:r>
          </a:p>
        </p:txBody>
      </p:sp>
    </p:spTree>
    <p:custDataLst>
      <p:tags r:id="rId1"/>
    </p:custDataLst>
    <p:extLst>
      <p:ext uri="{BB962C8B-B14F-4D97-AF65-F5344CB8AC3E}">
        <p14:creationId xmlns:p14="http://schemas.microsoft.com/office/powerpoint/2010/main" val="2533524983"/>
      </p:ext>
    </p:extLst>
  </p:cSld>
  <p:clrMapOvr>
    <a:masterClrMapping/>
  </p:clrMapOvr>
  <p:extLst>
    <p:ext uri="{DCECCB84-F9BA-43D5-87BE-67443E8EF086}">
      <p15:sldGuideLst xmlns:p15="http://schemas.microsoft.com/office/powerpoint/2012/main">
        <p15:guide id="2" pos="2275" userDrawn="1">
          <p15:clr>
            <a:srgbClr val="A4A3A4"/>
          </p15:clr>
        </p15:guide>
        <p15:guide id="6" pos="6698" userDrawn="1">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 Point Agenda">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F4490770-1E9F-4154-86B8-9247C8AC1731}"/>
              </a:ext>
            </a:extLst>
          </p:cNvPr>
          <p:cNvSpPr/>
          <p:nvPr userDrawn="1"/>
        </p:nvSpPr>
        <p:spPr>
          <a:xfrm>
            <a:off x="0" y="0"/>
            <a:ext cx="12192000" cy="6858000"/>
          </a:xfrm>
          <a:custGeom>
            <a:avLst/>
            <a:gdLst>
              <a:gd name="connsiteX0" fmla="*/ 9531307 w 12192000"/>
              <a:gd name="connsiteY0" fmla="*/ 0 h 6858000"/>
              <a:gd name="connsiteX1" fmla="*/ 12192000 w 12192000"/>
              <a:gd name="connsiteY1" fmla="*/ 0 h 6858000"/>
              <a:gd name="connsiteX2" fmla="*/ 12192000 w 12192000"/>
              <a:gd name="connsiteY2" fmla="*/ 6858000 h 6858000"/>
              <a:gd name="connsiteX3" fmla="*/ 9582333 w 12192000"/>
              <a:gd name="connsiteY3" fmla="*/ 6858000 h 6858000"/>
              <a:gd name="connsiteX4" fmla="*/ 9627483 w 12192000"/>
              <a:gd name="connsiteY4" fmla="*/ 6825894 h 6858000"/>
              <a:gd name="connsiteX5" fmla="*/ 11321144 w 12192000"/>
              <a:gd name="connsiteY5" fmla="*/ 3447143 h 6858000"/>
              <a:gd name="connsiteX6" fmla="*/ 9627483 w 12192000"/>
              <a:gd name="connsiteY6" fmla="*/ 68393 h 6858000"/>
              <a:gd name="connsiteX7" fmla="*/ 0 w 12192000"/>
              <a:gd name="connsiteY7" fmla="*/ 0 h 6858000"/>
              <a:gd name="connsiteX8" fmla="*/ 4678180 w 12192000"/>
              <a:gd name="connsiteY8" fmla="*/ 0 h 6858000"/>
              <a:gd name="connsiteX9" fmla="*/ 4582003 w 12192000"/>
              <a:gd name="connsiteY9" fmla="*/ 68393 h 6858000"/>
              <a:gd name="connsiteX10" fmla="*/ 2888342 w 12192000"/>
              <a:gd name="connsiteY10" fmla="*/ 3447143 h 6858000"/>
              <a:gd name="connsiteX11" fmla="*/ 4582003 w 12192000"/>
              <a:gd name="connsiteY11" fmla="*/ 6825894 h 6858000"/>
              <a:gd name="connsiteX12" fmla="*/ 4627153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9531307" y="0"/>
                </a:moveTo>
                <a:lnTo>
                  <a:pt x="12192000" y="0"/>
                </a:lnTo>
                <a:lnTo>
                  <a:pt x="12192000" y="6858000"/>
                </a:lnTo>
                <a:lnTo>
                  <a:pt x="9582333" y="6858000"/>
                </a:lnTo>
                <a:lnTo>
                  <a:pt x="9627483" y="6825894"/>
                </a:lnTo>
                <a:cubicBezTo>
                  <a:pt x="10655639" y="6056982"/>
                  <a:pt x="11321144" y="4829781"/>
                  <a:pt x="11321144" y="3447143"/>
                </a:cubicBezTo>
                <a:cubicBezTo>
                  <a:pt x="11321144" y="2064505"/>
                  <a:pt x="10655639" y="837304"/>
                  <a:pt x="9627483" y="68393"/>
                </a:cubicBezTo>
                <a:close/>
                <a:moveTo>
                  <a:pt x="0" y="0"/>
                </a:moveTo>
                <a:lnTo>
                  <a:pt x="4678180" y="0"/>
                </a:lnTo>
                <a:lnTo>
                  <a:pt x="4582003" y="68393"/>
                </a:lnTo>
                <a:cubicBezTo>
                  <a:pt x="3553847" y="837304"/>
                  <a:pt x="2888342" y="2064505"/>
                  <a:pt x="2888342" y="3447143"/>
                </a:cubicBezTo>
                <a:cubicBezTo>
                  <a:pt x="2888342" y="4829781"/>
                  <a:pt x="3553847" y="6056982"/>
                  <a:pt x="4582003" y="6825894"/>
                </a:cubicBezTo>
                <a:lnTo>
                  <a:pt x="462715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a16="http://schemas.microsoft.com/office/drawing/2014/main" id="{CEF862C7-016C-487C-A2DE-DA5794F6839D}"/>
              </a:ext>
            </a:extLst>
          </p:cNvPr>
          <p:cNvSpPr>
            <a:spLocks noGrp="1"/>
          </p:cNvSpPr>
          <p:nvPr>
            <p:ph type="dt" sz="half" idx="10"/>
          </p:nvPr>
        </p:nvSpPr>
        <p:spPr/>
        <p:txBody>
          <a:bodyPr/>
          <a:lstStyle>
            <a:lvl1pPr>
              <a:lnSpc>
                <a:spcPct val="100000"/>
              </a:lnSpc>
              <a:defRPr/>
            </a:lvl1pPr>
          </a:lstStyle>
          <a:p>
            <a:endParaRPr lang="en-GB" dirty="0"/>
          </a:p>
        </p:txBody>
      </p:sp>
      <p:sp>
        <p:nvSpPr>
          <p:cNvPr id="4" name="Slide Number Placeholder 3">
            <a:extLst>
              <a:ext uri="{FF2B5EF4-FFF2-40B4-BE49-F238E27FC236}">
                <a16:creationId xmlns:a16="http://schemas.microsoft.com/office/drawing/2014/main" id="{A8AF6869-948B-479F-A153-EECB535C0D21}"/>
              </a:ext>
            </a:extLst>
          </p:cNvPr>
          <p:cNvSpPr>
            <a:spLocks noGrp="1"/>
          </p:cNvSpPr>
          <p:nvPr>
            <p:ph type="sldNum" sz="quarter" idx="11"/>
          </p:nvPr>
        </p:nvSpPr>
        <p:spPr/>
        <p:txBody>
          <a:bodyPr/>
          <a:lstStyle>
            <a:lvl1pPr>
              <a:lnSpc>
                <a:spcPct val="100000"/>
              </a:lnSpc>
              <a:defRPr/>
            </a:lvl1pPr>
          </a:lstStyle>
          <a:p>
            <a:fld id="{F8E47D07-9D1E-4FE9-B31A-2F5863681021}" type="slidenum">
              <a:rPr lang="en-GB" smtClean="0"/>
              <a:pPr/>
              <a:t>‹N°›</a:t>
            </a:fld>
            <a:endParaRPr lang="en-GB" dirty="0"/>
          </a:p>
        </p:txBody>
      </p:sp>
      <p:sp>
        <p:nvSpPr>
          <p:cNvPr id="8" name="Text Placeholder 30">
            <a:extLst>
              <a:ext uri="{FF2B5EF4-FFF2-40B4-BE49-F238E27FC236}">
                <a16:creationId xmlns:a16="http://schemas.microsoft.com/office/drawing/2014/main" id="{BB903B74-502C-44C7-9EA2-4E8D1C33DE77}"/>
              </a:ext>
            </a:extLst>
          </p:cNvPr>
          <p:cNvSpPr txBox="1">
            <a:spLocks/>
          </p:cNvSpPr>
          <p:nvPr userDrawn="1"/>
        </p:nvSpPr>
        <p:spPr>
          <a:xfrm>
            <a:off x="11597151" y="6303999"/>
            <a:ext cx="294812" cy="355098"/>
          </a:xfrm>
          <a:prstGeom prst="rect">
            <a:avLst/>
          </a:prstGeom>
          <a: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17" name="Text Placeholder 1">
            <a:extLst>
              <a:ext uri="{FF2B5EF4-FFF2-40B4-BE49-F238E27FC236}">
                <a16:creationId xmlns:a16="http://schemas.microsoft.com/office/drawing/2014/main" id="{5B98A680-6773-43B0-954D-2C033446C318}"/>
              </a:ext>
            </a:extLst>
          </p:cNvPr>
          <p:cNvSpPr>
            <a:spLocks noGrp="1"/>
          </p:cNvSpPr>
          <p:nvPr>
            <p:ph type="body" sz="quarter" idx="13" hasCustomPrompt="1"/>
          </p:nvPr>
        </p:nvSpPr>
        <p:spPr>
          <a:xfrm>
            <a:off x="3611563" y="1488523"/>
            <a:ext cx="3348037" cy="424732"/>
          </a:xfrm>
          <a:ln>
            <a:noFill/>
          </a:ln>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8" name="Text Placeholder 2">
            <a:extLst>
              <a:ext uri="{FF2B5EF4-FFF2-40B4-BE49-F238E27FC236}">
                <a16:creationId xmlns:a16="http://schemas.microsoft.com/office/drawing/2014/main" id="{C88A5D62-B6BA-4488-A4CD-0D84437AB183}"/>
              </a:ext>
            </a:extLst>
          </p:cNvPr>
          <p:cNvSpPr>
            <a:spLocks noGrp="1"/>
          </p:cNvSpPr>
          <p:nvPr>
            <p:ph type="body" sz="quarter" idx="14" hasCustomPrompt="1"/>
          </p:nvPr>
        </p:nvSpPr>
        <p:spPr>
          <a:xfrm>
            <a:off x="3611563" y="2361223"/>
            <a:ext cx="3348037" cy="424732"/>
          </a:xfrm>
          <a:ln>
            <a:noFill/>
          </a:ln>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19" name="Text Placeholder 3">
            <a:extLst>
              <a:ext uri="{FF2B5EF4-FFF2-40B4-BE49-F238E27FC236}">
                <a16:creationId xmlns:a16="http://schemas.microsoft.com/office/drawing/2014/main" id="{828CF371-6871-4098-A3A8-48392AFE7BF1}"/>
              </a:ext>
            </a:extLst>
          </p:cNvPr>
          <p:cNvSpPr>
            <a:spLocks noGrp="1"/>
          </p:cNvSpPr>
          <p:nvPr>
            <p:ph type="body" sz="quarter" idx="15" hasCustomPrompt="1"/>
          </p:nvPr>
        </p:nvSpPr>
        <p:spPr>
          <a:xfrm>
            <a:off x="3611563" y="3233923"/>
            <a:ext cx="3348037" cy="424732"/>
          </a:xfrm>
          <a:ln>
            <a:noFill/>
          </a:ln>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0" name="Text Placeholder 4">
            <a:extLst>
              <a:ext uri="{FF2B5EF4-FFF2-40B4-BE49-F238E27FC236}">
                <a16:creationId xmlns:a16="http://schemas.microsoft.com/office/drawing/2014/main" id="{4B689727-BF5A-44A3-814C-E7859935BD58}"/>
              </a:ext>
            </a:extLst>
          </p:cNvPr>
          <p:cNvSpPr>
            <a:spLocks noGrp="1"/>
          </p:cNvSpPr>
          <p:nvPr>
            <p:ph type="body" sz="quarter" idx="16" hasCustomPrompt="1"/>
          </p:nvPr>
        </p:nvSpPr>
        <p:spPr>
          <a:xfrm>
            <a:off x="3611563" y="4106623"/>
            <a:ext cx="3348037" cy="424732"/>
          </a:xfrm>
          <a:ln>
            <a:noFill/>
          </a:ln>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1" name="Text Placeholder 5">
            <a:extLst>
              <a:ext uri="{FF2B5EF4-FFF2-40B4-BE49-F238E27FC236}">
                <a16:creationId xmlns:a16="http://schemas.microsoft.com/office/drawing/2014/main" id="{9EC66708-ABCA-4E5C-BBDA-A3E8D603A810}"/>
              </a:ext>
            </a:extLst>
          </p:cNvPr>
          <p:cNvSpPr>
            <a:spLocks noGrp="1"/>
          </p:cNvSpPr>
          <p:nvPr>
            <p:ph type="body" sz="quarter" idx="17" hasCustomPrompt="1"/>
          </p:nvPr>
        </p:nvSpPr>
        <p:spPr>
          <a:xfrm>
            <a:off x="3611563" y="4979323"/>
            <a:ext cx="3348037" cy="424732"/>
          </a:xfrm>
          <a:ln>
            <a:noFill/>
          </a:ln>
        </p:spPr>
        <p:txBody>
          <a:bodyPr lIns="0" rIns="0" anchor="t" anchorCtr="0"/>
          <a:lstStyle>
            <a:lvl1pPr marL="0" indent="0">
              <a:lnSpc>
                <a:spcPct val="100000"/>
              </a:lnSpc>
              <a:buNone/>
              <a:defRPr sz="2400">
                <a:solidFill>
                  <a:schemeClr val="bg1"/>
                </a:solidFill>
                <a:latin typeface="+mj-lt"/>
              </a:defRPr>
            </a:lvl1pPr>
          </a:lstStyle>
          <a:p>
            <a:pPr lvl="0"/>
            <a:r>
              <a:rPr lang="en-US" dirty="0"/>
              <a:t>Click to add agenda item</a:t>
            </a:r>
          </a:p>
        </p:txBody>
      </p:sp>
      <p:sp>
        <p:nvSpPr>
          <p:cNvPr id="23" name="Text Placeholder 6">
            <a:extLst>
              <a:ext uri="{FF2B5EF4-FFF2-40B4-BE49-F238E27FC236}">
                <a16:creationId xmlns:a16="http://schemas.microsoft.com/office/drawing/2014/main" id="{C819AF5B-E47A-4ACD-8D8C-52AD38CE5BFC}"/>
              </a:ext>
            </a:extLst>
          </p:cNvPr>
          <p:cNvSpPr>
            <a:spLocks noGrp="1"/>
          </p:cNvSpPr>
          <p:nvPr>
            <p:ph type="body" sz="quarter" idx="18" hasCustomPrompt="1"/>
          </p:nvPr>
        </p:nvSpPr>
        <p:spPr>
          <a:xfrm>
            <a:off x="7283449" y="1488522"/>
            <a:ext cx="3348037" cy="461665"/>
          </a:xfrm>
          <a:prstGeom prst="rect">
            <a:avLst/>
          </a:prstGeom>
          <a:noFill/>
          <a:ln>
            <a:noFill/>
          </a:ln>
        </p:spPr>
        <p:txBody>
          <a:bodyPr wrap="square" lIns="0" rIns="0" anchor="t" anchorCtr="0">
            <a:sp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4" name="Text Placeholder 7">
            <a:extLst>
              <a:ext uri="{FF2B5EF4-FFF2-40B4-BE49-F238E27FC236}">
                <a16:creationId xmlns:a16="http://schemas.microsoft.com/office/drawing/2014/main" id="{47691383-ECAA-4F80-A331-7B599A1F5D8E}"/>
              </a:ext>
            </a:extLst>
          </p:cNvPr>
          <p:cNvSpPr>
            <a:spLocks noGrp="1"/>
          </p:cNvSpPr>
          <p:nvPr>
            <p:ph type="body" sz="quarter" idx="19" hasCustomPrompt="1"/>
          </p:nvPr>
        </p:nvSpPr>
        <p:spPr>
          <a:xfrm>
            <a:off x="7283449" y="2361222"/>
            <a:ext cx="3348037" cy="461665"/>
          </a:xfrm>
          <a:prstGeom prst="rect">
            <a:avLst/>
          </a:prstGeom>
          <a:noFill/>
          <a:ln>
            <a:noFill/>
          </a:ln>
        </p:spPr>
        <p:txBody>
          <a:bodyPr wrap="square" lIns="0" rIns="0" anchor="t" anchorCtr="0">
            <a:sp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5" name="Text Placeholder 8">
            <a:extLst>
              <a:ext uri="{FF2B5EF4-FFF2-40B4-BE49-F238E27FC236}">
                <a16:creationId xmlns:a16="http://schemas.microsoft.com/office/drawing/2014/main" id="{1EB794D8-6580-4801-92C4-B9CDBE015BBC}"/>
              </a:ext>
            </a:extLst>
          </p:cNvPr>
          <p:cNvSpPr>
            <a:spLocks noGrp="1"/>
          </p:cNvSpPr>
          <p:nvPr>
            <p:ph type="body" sz="quarter" idx="20" hasCustomPrompt="1"/>
          </p:nvPr>
        </p:nvSpPr>
        <p:spPr>
          <a:xfrm>
            <a:off x="7283449" y="3233922"/>
            <a:ext cx="3348037" cy="461665"/>
          </a:xfrm>
          <a:prstGeom prst="rect">
            <a:avLst/>
          </a:prstGeom>
          <a:noFill/>
          <a:ln>
            <a:noFill/>
          </a:ln>
        </p:spPr>
        <p:txBody>
          <a:bodyPr wrap="square" lIns="0" rIns="0" anchor="t" anchorCtr="0">
            <a:sp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6" name="Text Placeholder 9">
            <a:extLst>
              <a:ext uri="{FF2B5EF4-FFF2-40B4-BE49-F238E27FC236}">
                <a16:creationId xmlns:a16="http://schemas.microsoft.com/office/drawing/2014/main" id="{D49BB865-6EA1-4E1B-A365-5C4C9B6EA8FE}"/>
              </a:ext>
            </a:extLst>
          </p:cNvPr>
          <p:cNvSpPr>
            <a:spLocks noGrp="1"/>
          </p:cNvSpPr>
          <p:nvPr>
            <p:ph type="body" sz="quarter" idx="21" hasCustomPrompt="1"/>
          </p:nvPr>
        </p:nvSpPr>
        <p:spPr>
          <a:xfrm>
            <a:off x="7283449" y="4106622"/>
            <a:ext cx="3348037" cy="461665"/>
          </a:xfrm>
          <a:prstGeom prst="rect">
            <a:avLst/>
          </a:prstGeom>
          <a:noFill/>
          <a:ln>
            <a:noFill/>
          </a:ln>
        </p:spPr>
        <p:txBody>
          <a:bodyPr wrap="square" lIns="0" rIns="0" anchor="t" anchorCtr="0">
            <a:sp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7" name="Text Placeholder 10">
            <a:extLst>
              <a:ext uri="{FF2B5EF4-FFF2-40B4-BE49-F238E27FC236}">
                <a16:creationId xmlns:a16="http://schemas.microsoft.com/office/drawing/2014/main" id="{A19D7038-1075-4AFC-AF51-44462E8C84E2}"/>
              </a:ext>
            </a:extLst>
          </p:cNvPr>
          <p:cNvSpPr>
            <a:spLocks noGrp="1"/>
          </p:cNvSpPr>
          <p:nvPr>
            <p:ph type="body" sz="quarter" idx="22" hasCustomPrompt="1"/>
          </p:nvPr>
        </p:nvSpPr>
        <p:spPr>
          <a:xfrm>
            <a:off x="7283449" y="4979322"/>
            <a:ext cx="3348037" cy="461665"/>
          </a:xfrm>
          <a:prstGeom prst="rect">
            <a:avLst/>
          </a:prstGeom>
          <a:noFill/>
          <a:ln>
            <a:noFill/>
          </a:ln>
        </p:spPr>
        <p:txBody>
          <a:bodyPr wrap="square" lIns="0" rIns="0" anchor="t" anchorCtr="0">
            <a:spAutoFit/>
          </a:bodyPr>
          <a:lstStyle>
            <a:lvl1pPr marL="0" indent="0" algn="l">
              <a:lnSpc>
                <a:spcPct val="100000"/>
              </a:lnSpc>
              <a:buNone/>
              <a:defRPr sz="2400" b="0">
                <a:solidFill>
                  <a:schemeClr val="bg1"/>
                </a:solidFill>
                <a:latin typeface="+mj-lt"/>
              </a:defRPr>
            </a:lvl1pPr>
          </a:lstStyle>
          <a:p>
            <a:pPr lvl="0"/>
            <a:r>
              <a:rPr lang="en-US" dirty="0"/>
              <a:t>Click to add agenda item</a:t>
            </a:r>
          </a:p>
        </p:txBody>
      </p:sp>
      <p:sp>
        <p:nvSpPr>
          <p:cNvPr id="2" name="Title 1">
            <a:extLst>
              <a:ext uri="{FF2B5EF4-FFF2-40B4-BE49-F238E27FC236}">
                <a16:creationId xmlns:a16="http://schemas.microsoft.com/office/drawing/2014/main" id="{9B302E59-1420-4ACC-A9D4-962788C87890}"/>
              </a:ext>
            </a:extLst>
          </p:cNvPr>
          <p:cNvSpPr>
            <a:spLocks noGrp="1"/>
          </p:cNvSpPr>
          <p:nvPr>
            <p:ph type="title" hasCustomPrompt="1"/>
          </p:nvPr>
        </p:nvSpPr>
        <p:spPr>
          <a:xfrm>
            <a:off x="407987" y="1700888"/>
            <a:ext cx="2520000" cy="4489200"/>
          </a:xfrm>
        </p:spPr>
        <p:txBody>
          <a:bodyPr/>
          <a:lstStyle>
            <a:lvl1pPr>
              <a:lnSpc>
                <a:spcPct val="100000"/>
              </a:lnSpc>
              <a:defRPr/>
            </a:lvl1pPr>
          </a:lstStyle>
          <a:p>
            <a:r>
              <a:rPr lang="en-US" dirty="0"/>
              <a:t>Click to enter title here</a:t>
            </a:r>
          </a:p>
        </p:txBody>
      </p:sp>
    </p:spTree>
    <p:custDataLst>
      <p:tags r:id="rId1"/>
    </p:custDataLst>
    <p:extLst>
      <p:ext uri="{BB962C8B-B14F-4D97-AF65-F5344CB8AC3E}">
        <p14:creationId xmlns:p14="http://schemas.microsoft.com/office/powerpoint/2010/main" val="2919636122"/>
      </p:ext>
    </p:extLst>
  </p:cSld>
  <p:clrMapOvr>
    <a:masterClrMapping/>
  </p:clrMapOvr>
  <p:extLst>
    <p:ext uri="{DCECCB84-F9BA-43D5-87BE-67443E8EF086}">
      <p15:sldGuideLst xmlns:p15="http://schemas.microsoft.com/office/powerpoint/2012/main">
        <p15:guide id="1" pos="2275" userDrawn="1">
          <p15:clr>
            <a:srgbClr val="A4A3A4"/>
          </p15:clr>
        </p15:guide>
        <p15:guide id="3" pos="4588" userDrawn="1">
          <p15:clr>
            <a:srgbClr val="A4A3A4"/>
          </p15:clr>
        </p15:guide>
        <p15:guide id="5" pos="4384" userDrawn="1">
          <p15:clr>
            <a:srgbClr val="A4A3A4"/>
          </p15:clr>
        </p15:guide>
        <p15:guide id="6" pos="6698"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defRPr sz="4000">
                <a:solidFill>
                  <a:schemeClr val="accent1"/>
                </a:solidFill>
              </a:defRPr>
            </a:lvl1pPr>
          </a:lstStyle>
          <a:p>
            <a:r>
              <a:rPr lang="en-US"/>
              <a:t>Click to add key statement</a:t>
            </a:r>
          </a:p>
        </p:txBody>
      </p:sp>
      <p:sp>
        <p:nvSpPr>
          <p:cNvPr id="3" name="Date Placeholder 2">
            <a:extLst>
              <a:ext uri="{FF2B5EF4-FFF2-40B4-BE49-F238E27FC236}">
                <a16:creationId xmlns:a16="http://schemas.microsoft.com/office/drawing/2014/main" id="{BA8931D2-AD7B-454A-86A6-EA48B20C0CCA}"/>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5C0FD97D-3F39-4649-B10A-ECD97F370F22}"/>
              </a:ext>
            </a:extLst>
          </p:cNvPr>
          <p:cNvSpPr>
            <a:spLocks noGrp="1"/>
          </p:cNvSpPr>
          <p:nvPr>
            <p:ph type="sldNum" sz="quarter" idx="12"/>
          </p:nvPr>
        </p:nvSpPr>
        <p:spPr/>
        <p:txBody>
          <a:bodyPr/>
          <a:lstStyle>
            <a:lvl1pPr>
              <a:defRPr>
                <a:solidFill>
                  <a:schemeClr val="bg1"/>
                </a:solidFill>
              </a:defRPr>
            </a:lvl1pPr>
          </a:lstStyle>
          <a:p>
            <a:fld id="{F8E47D07-9D1E-4FE9-B31A-2F5863681021}" type="slidenum">
              <a:rPr lang="en-GB" smtClean="0"/>
              <a:pPr/>
              <a:t>‹N°›</a:t>
            </a:fld>
            <a:endParaRPr lang="en-GB"/>
          </a:p>
        </p:txBody>
      </p:sp>
    </p:spTree>
    <p:custDataLst>
      <p:tags r:id="rId1"/>
    </p:custDataLst>
    <p:extLst>
      <p:ext uri="{BB962C8B-B14F-4D97-AF65-F5344CB8AC3E}">
        <p14:creationId xmlns:p14="http://schemas.microsoft.com/office/powerpoint/2010/main" val="42148095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2" name="DO NOT DELETE (BRANDIN)">
            <a:extLst>
              <a:ext uri="{FF2B5EF4-FFF2-40B4-BE49-F238E27FC236}">
                <a16:creationId xmlns:a16="http://schemas.microsoft.com/office/drawing/2014/main" id="{48A2DD15-B119-4F14-A712-D85885B57751}"/>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1559919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 Speakers (Light)">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EE263FC4-B3BF-4198-B246-A58FF8C1DAD1}"/>
              </a:ext>
            </a:extLst>
          </p:cNvPr>
          <p:cNvSpPr>
            <a:spLocks noGrp="1"/>
          </p:cNvSpPr>
          <p:nvPr>
            <p:ph type="body" sz="quarter" idx="23" hasCustomPrompt="1"/>
          </p:nvPr>
        </p:nvSpPr>
        <p:spPr>
          <a:xfrm>
            <a:off x="5124450" y="3903519"/>
            <a:ext cx="2555875" cy="331817"/>
          </a:xfrm>
        </p:spPr>
        <p:txBody>
          <a:bodyPr bIns="36000" anchor="b" anchorCtr="0">
            <a:spAutoFit/>
          </a:bodyPr>
          <a:lstStyle>
            <a:lvl1pPr marL="0" indent="0">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5" name="Picture Placeholder 4">
            <a:extLst>
              <a:ext uri="{FF2B5EF4-FFF2-40B4-BE49-F238E27FC236}">
                <a16:creationId xmlns:a16="http://schemas.microsoft.com/office/drawing/2014/main" id="{1112D1D8-F166-4F88-B507-30219E1A1C60}"/>
              </a:ext>
            </a:extLst>
          </p:cNvPr>
          <p:cNvSpPr>
            <a:spLocks noGrp="1"/>
          </p:cNvSpPr>
          <p:nvPr>
            <p:ph type="pic" sz="quarter" idx="15" hasCustomPrompt="1"/>
          </p:nvPr>
        </p:nvSpPr>
        <p:spPr>
          <a:xfrm>
            <a:off x="3876878" y="1071349"/>
            <a:ext cx="1066598" cy="1066597"/>
          </a:xfrm>
          <a:prstGeom prst="ellipse">
            <a:avLst/>
          </a:prstGeom>
          <a:blipFill>
            <a:blip r:embed="rId3"/>
            <a:stretch>
              <a:fillRect/>
            </a:stretch>
          </a:blipFill>
        </p:spPr>
        <p:txBody>
          <a:bodyPr/>
          <a:lstStyle>
            <a:lvl1pPr marL="0" indent="0">
              <a:buNone/>
              <a:defRPr/>
            </a:lvl1pPr>
          </a:lstStyle>
          <a:p>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875002"/>
            <a:ext cx="3049588" cy="1107996"/>
          </a:xfrm>
        </p:spPr>
        <p:txBody>
          <a:bodyPr anchor="ctr" anchorCtr="0">
            <a:spAutoFit/>
          </a:bodyPr>
          <a:lstStyle>
            <a:lvl1pPr>
              <a:defRPr sz="4000"/>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p>
            <a:fld id="{F8E47D07-9D1E-4FE9-B31A-2F5863681021}" type="slidenum">
              <a:rPr lang="en-GB" smtClean="0"/>
              <a:pPr/>
              <a:t>‹N°›</a:t>
            </a:fld>
            <a:endParaRPr lang="en-GB"/>
          </a:p>
        </p:txBody>
      </p:sp>
      <p:cxnSp>
        <p:nvCxnSpPr>
          <p:cNvPr id="9" name="Straight Connector 8">
            <a:extLst>
              <a:ext uri="{FF2B5EF4-FFF2-40B4-BE49-F238E27FC236}">
                <a16:creationId xmlns:a16="http://schemas.microsoft.com/office/drawing/2014/main" id="{21040238-DCC8-4532-9AE6-EB7C834F336E}"/>
              </a:ext>
            </a:extLst>
          </p:cNvPr>
          <p:cNvCxnSpPr/>
          <p:nvPr userDrawn="1"/>
        </p:nvCxnSpPr>
        <p:spPr>
          <a:xfrm>
            <a:off x="3540125" y="1071349"/>
            <a:ext cx="0" cy="5138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Picture Placeholder 4">
            <a:extLst>
              <a:ext uri="{FF2B5EF4-FFF2-40B4-BE49-F238E27FC236}">
                <a16:creationId xmlns:a16="http://schemas.microsoft.com/office/drawing/2014/main" id="{235135AB-5B49-4A2B-A09B-EFF95FECF8DE}"/>
              </a:ext>
            </a:extLst>
          </p:cNvPr>
          <p:cNvSpPr>
            <a:spLocks noGrp="1"/>
          </p:cNvSpPr>
          <p:nvPr>
            <p:ph type="pic" sz="quarter" idx="16" hasCustomPrompt="1"/>
          </p:nvPr>
        </p:nvSpPr>
        <p:spPr>
          <a:xfrm>
            <a:off x="7982152" y="1071349"/>
            <a:ext cx="1066598" cy="1066597"/>
          </a:xfrm>
          <a:prstGeom prst="ellipse">
            <a:avLst/>
          </a:prstGeom>
          <a:blipFill>
            <a:blip r:embed="rId4"/>
            <a:stretch>
              <a:fillRect/>
            </a:stretch>
          </a:blipFill>
        </p:spPr>
        <p:txBody>
          <a:bodyPr/>
          <a:lstStyle>
            <a:lvl1pPr marL="0" indent="0">
              <a:buNone/>
              <a:defRPr/>
            </a:lvl1pPr>
          </a:lstStyle>
          <a:p>
            <a:r>
              <a:rPr lang="en-US"/>
              <a:t> </a:t>
            </a:r>
          </a:p>
        </p:txBody>
      </p:sp>
      <p:sp>
        <p:nvSpPr>
          <p:cNvPr id="39" name="Picture Placeholder 4">
            <a:extLst>
              <a:ext uri="{FF2B5EF4-FFF2-40B4-BE49-F238E27FC236}">
                <a16:creationId xmlns:a16="http://schemas.microsoft.com/office/drawing/2014/main" id="{4FF349B1-3542-4E59-B8B3-3852BB36BFD3}"/>
              </a:ext>
            </a:extLst>
          </p:cNvPr>
          <p:cNvSpPr>
            <a:spLocks noGrp="1"/>
          </p:cNvSpPr>
          <p:nvPr>
            <p:ph type="pic" sz="quarter" idx="17" hasCustomPrompt="1"/>
          </p:nvPr>
        </p:nvSpPr>
        <p:spPr>
          <a:xfrm>
            <a:off x="7982152" y="2400382"/>
            <a:ext cx="1066598" cy="1066597"/>
          </a:xfrm>
          <a:prstGeom prst="ellipse">
            <a:avLst/>
          </a:prstGeom>
          <a:blipFill>
            <a:blip r:embed="rId5"/>
            <a:stretch>
              <a:fillRect/>
            </a:stretch>
          </a:blipFill>
        </p:spPr>
        <p:txBody>
          <a:bodyPr/>
          <a:lstStyle>
            <a:lvl1pPr marL="0" indent="0">
              <a:buNone/>
              <a:defRPr/>
            </a:lvl1pPr>
          </a:lstStyle>
          <a:p>
            <a:r>
              <a:rPr lang="en-US"/>
              <a:t> </a:t>
            </a:r>
          </a:p>
        </p:txBody>
      </p:sp>
      <p:sp>
        <p:nvSpPr>
          <p:cNvPr id="40" name="Picture Placeholder 4">
            <a:extLst>
              <a:ext uri="{FF2B5EF4-FFF2-40B4-BE49-F238E27FC236}">
                <a16:creationId xmlns:a16="http://schemas.microsoft.com/office/drawing/2014/main" id="{1B1FC8CD-D4CE-4E11-90DE-BDAEAE7935BA}"/>
              </a:ext>
            </a:extLst>
          </p:cNvPr>
          <p:cNvSpPr>
            <a:spLocks noGrp="1"/>
          </p:cNvSpPr>
          <p:nvPr>
            <p:ph type="pic" sz="quarter" idx="18" hasCustomPrompt="1"/>
          </p:nvPr>
        </p:nvSpPr>
        <p:spPr>
          <a:xfrm>
            <a:off x="3876878" y="3729415"/>
            <a:ext cx="1066598" cy="1066597"/>
          </a:xfrm>
          <a:prstGeom prst="ellipse">
            <a:avLst/>
          </a:prstGeom>
          <a:blipFill>
            <a:blip r:embed="rId6"/>
            <a:stretch>
              <a:fillRect/>
            </a:stretch>
          </a:blipFill>
        </p:spPr>
        <p:txBody>
          <a:bodyPr/>
          <a:lstStyle>
            <a:lvl1pPr marL="0" indent="0">
              <a:buNone/>
              <a:defRPr/>
            </a:lvl1pPr>
          </a:lstStyle>
          <a:p>
            <a:r>
              <a:rPr lang="en-US"/>
              <a:t> </a:t>
            </a:r>
          </a:p>
        </p:txBody>
      </p:sp>
      <p:sp>
        <p:nvSpPr>
          <p:cNvPr id="41" name="Picture Placeholder 4">
            <a:extLst>
              <a:ext uri="{FF2B5EF4-FFF2-40B4-BE49-F238E27FC236}">
                <a16:creationId xmlns:a16="http://schemas.microsoft.com/office/drawing/2014/main" id="{B9366CB7-32DA-4E9E-99FC-DE95447593E4}"/>
              </a:ext>
            </a:extLst>
          </p:cNvPr>
          <p:cNvSpPr>
            <a:spLocks noGrp="1"/>
          </p:cNvSpPr>
          <p:nvPr>
            <p:ph type="pic" sz="quarter" idx="19" hasCustomPrompt="1"/>
          </p:nvPr>
        </p:nvSpPr>
        <p:spPr>
          <a:xfrm>
            <a:off x="7982152" y="5058448"/>
            <a:ext cx="1066598" cy="1066597"/>
          </a:xfrm>
          <a:prstGeom prst="ellipse">
            <a:avLst/>
          </a:prstGeom>
          <a:blipFill>
            <a:blip r:embed="rId7"/>
            <a:stretch>
              <a:fillRect/>
            </a:stretch>
          </a:blipFill>
        </p:spPr>
        <p:txBody>
          <a:bodyPr/>
          <a:lstStyle>
            <a:lvl1pPr marL="0" indent="0">
              <a:buNone/>
              <a:defRPr/>
            </a:lvl1pPr>
          </a:lstStyle>
          <a:p>
            <a:r>
              <a:rPr lang="en-US"/>
              <a:t> </a:t>
            </a:r>
          </a:p>
        </p:txBody>
      </p:sp>
      <p:sp>
        <p:nvSpPr>
          <p:cNvPr id="42" name="Picture Placeholder 4">
            <a:extLst>
              <a:ext uri="{FF2B5EF4-FFF2-40B4-BE49-F238E27FC236}">
                <a16:creationId xmlns:a16="http://schemas.microsoft.com/office/drawing/2014/main" id="{72F775E8-A22B-4C7B-A7AF-7A6E5B4B25A6}"/>
              </a:ext>
            </a:extLst>
          </p:cNvPr>
          <p:cNvSpPr>
            <a:spLocks noGrp="1"/>
          </p:cNvSpPr>
          <p:nvPr>
            <p:ph type="pic" sz="quarter" idx="20" hasCustomPrompt="1"/>
          </p:nvPr>
        </p:nvSpPr>
        <p:spPr>
          <a:xfrm>
            <a:off x="7982152" y="3729415"/>
            <a:ext cx="1066598" cy="1066597"/>
          </a:xfrm>
          <a:prstGeom prst="ellipse">
            <a:avLst/>
          </a:prstGeom>
          <a:blipFill>
            <a:blip r:embed="rId8"/>
            <a:stretch>
              <a:fillRect/>
            </a:stretch>
          </a:blipFill>
        </p:spPr>
        <p:txBody>
          <a:bodyPr/>
          <a:lstStyle>
            <a:lvl1pPr marL="0" indent="0">
              <a:buNone/>
              <a:defRPr/>
            </a:lvl1pPr>
          </a:lstStyle>
          <a:p>
            <a:r>
              <a:rPr lang="en-US"/>
              <a:t> </a:t>
            </a:r>
          </a:p>
        </p:txBody>
      </p:sp>
      <p:sp>
        <p:nvSpPr>
          <p:cNvPr id="43" name="Picture Placeholder 4">
            <a:extLst>
              <a:ext uri="{FF2B5EF4-FFF2-40B4-BE49-F238E27FC236}">
                <a16:creationId xmlns:a16="http://schemas.microsoft.com/office/drawing/2014/main" id="{98BEEA61-F657-4A84-A5AD-517F0892DC25}"/>
              </a:ext>
            </a:extLst>
          </p:cNvPr>
          <p:cNvSpPr>
            <a:spLocks noGrp="1"/>
          </p:cNvSpPr>
          <p:nvPr>
            <p:ph type="pic" sz="quarter" idx="21" hasCustomPrompt="1"/>
          </p:nvPr>
        </p:nvSpPr>
        <p:spPr>
          <a:xfrm>
            <a:off x="3876878" y="2400382"/>
            <a:ext cx="1066598" cy="1066597"/>
          </a:xfrm>
          <a:prstGeom prst="ellipse">
            <a:avLst/>
          </a:prstGeom>
          <a:blipFill>
            <a:blip r:embed="rId9"/>
            <a:stretch>
              <a:fillRect/>
            </a:stretch>
          </a:blipFill>
        </p:spPr>
        <p:txBody>
          <a:bodyPr/>
          <a:lstStyle>
            <a:lvl1pPr marL="0" indent="0">
              <a:buNone/>
              <a:defRPr/>
            </a:lvl1pPr>
          </a:lstStyle>
          <a:p>
            <a:r>
              <a:rPr lang="en-US"/>
              <a:t> </a:t>
            </a:r>
          </a:p>
        </p:txBody>
      </p:sp>
      <p:sp>
        <p:nvSpPr>
          <p:cNvPr id="44" name="Picture Placeholder 4">
            <a:extLst>
              <a:ext uri="{FF2B5EF4-FFF2-40B4-BE49-F238E27FC236}">
                <a16:creationId xmlns:a16="http://schemas.microsoft.com/office/drawing/2014/main" id="{10BDC96E-E4BB-46C7-8B26-69C0CC4A1DAC}"/>
              </a:ext>
            </a:extLst>
          </p:cNvPr>
          <p:cNvSpPr>
            <a:spLocks noGrp="1"/>
          </p:cNvSpPr>
          <p:nvPr>
            <p:ph type="pic" sz="quarter" idx="22" hasCustomPrompt="1"/>
          </p:nvPr>
        </p:nvSpPr>
        <p:spPr>
          <a:xfrm>
            <a:off x="3876878" y="5058448"/>
            <a:ext cx="1066598" cy="1066597"/>
          </a:xfrm>
          <a:prstGeom prst="ellipse">
            <a:avLst/>
          </a:prstGeom>
          <a:blipFill>
            <a:blip r:embed="rId10"/>
            <a:stretch>
              <a:fillRect/>
            </a:stretch>
          </a:blipFill>
        </p:spPr>
        <p:txBody>
          <a:bodyPr/>
          <a:lstStyle>
            <a:lvl1pPr marL="0" indent="0">
              <a:buNone/>
              <a:defRPr/>
            </a:lvl1pPr>
          </a:lstStyle>
          <a:p>
            <a:r>
              <a:rPr lang="en-US"/>
              <a:t> </a:t>
            </a:r>
          </a:p>
        </p:txBody>
      </p:sp>
      <p:sp>
        <p:nvSpPr>
          <p:cNvPr id="59" name="Text Placeholder 57">
            <a:extLst>
              <a:ext uri="{FF2B5EF4-FFF2-40B4-BE49-F238E27FC236}">
                <a16:creationId xmlns:a16="http://schemas.microsoft.com/office/drawing/2014/main" id="{7C4BEF10-7F26-49CE-9D86-B24AFAE8B982}"/>
              </a:ext>
            </a:extLst>
          </p:cNvPr>
          <p:cNvSpPr>
            <a:spLocks noGrp="1"/>
          </p:cNvSpPr>
          <p:nvPr>
            <p:ph type="body" sz="quarter" idx="24" hasCustomPrompt="1"/>
          </p:nvPr>
        </p:nvSpPr>
        <p:spPr>
          <a:xfrm>
            <a:off x="5124450" y="4258687"/>
            <a:ext cx="2555875" cy="285651"/>
          </a:xfrm>
        </p:spPr>
        <p:txBody>
          <a:bodyPr tIns="36000" bIns="0" anchor="t" anchorCtr="0">
            <a:spAutoFit/>
          </a:bodyPr>
          <a:lstStyle>
            <a:lvl1pPr marL="0" indent="0">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0" name="Text Placeholder 57">
            <a:extLst>
              <a:ext uri="{FF2B5EF4-FFF2-40B4-BE49-F238E27FC236}">
                <a16:creationId xmlns:a16="http://schemas.microsoft.com/office/drawing/2014/main" id="{A0245B7A-36B7-48DD-8BF2-091A694BA5DC}"/>
              </a:ext>
            </a:extLst>
          </p:cNvPr>
          <p:cNvSpPr>
            <a:spLocks noGrp="1"/>
          </p:cNvSpPr>
          <p:nvPr>
            <p:ph type="body" sz="quarter" idx="25" hasCustomPrompt="1"/>
          </p:nvPr>
        </p:nvSpPr>
        <p:spPr>
          <a:xfrm>
            <a:off x="5124450" y="1245667"/>
            <a:ext cx="2555875" cy="331817"/>
          </a:xfrm>
        </p:spPr>
        <p:txBody>
          <a:bodyPr bIns="36000" anchor="b" anchorCtr="0">
            <a:spAutoFit/>
          </a:bodyPr>
          <a:lstStyle>
            <a:lvl1pPr marL="0" indent="0">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id="{B12401EB-21B8-49A0-87B6-9030A3923DC9}"/>
              </a:ext>
            </a:extLst>
          </p:cNvPr>
          <p:cNvSpPr>
            <a:spLocks noGrp="1"/>
          </p:cNvSpPr>
          <p:nvPr>
            <p:ph type="body" sz="quarter" idx="26" hasCustomPrompt="1"/>
          </p:nvPr>
        </p:nvSpPr>
        <p:spPr>
          <a:xfrm>
            <a:off x="5124450" y="1600835"/>
            <a:ext cx="2555875" cy="285651"/>
          </a:xfrm>
        </p:spPr>
        <p:txBody>
          <a:bodyPr tIns="36000" bIns="0" anchor="t" anchorCtr="0">
            <a:spAutoFit/>
          </a:bodyPr>
          <a:lstStyle>
            <a:lvl1pPr marL="0" indent="0">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2" name="Text Placeholder 57">
            <a:extLst>
              <a:ext uri="{FF2B5EF4-FFF2-40B4-BE49-F238E27FC236}">
                <a16:creationId xmlns:a16="http://schemas.microsoft.com/office/drawing/2014/main" id="{B1E36713-F111-4648-B34F-AAFF8DEC1670}"/>
              </a:ext>
            </a:extLst>
          </p:cNvPr>
          <p:cNvSpPr>
            <a:spLocks noGrp="1"/>
          </p:cNvSpPr>
          <p:nvPr>
            <p:ph type="body" sz="quarter" idx="27" hasCustomPrompt="1"/>
          </p:nvPr>
        </p:nvSpPr>
        <p:spPr>
          <a:xfrm>
            <a:off x="5124450" y="2574486"/>
            <a:ext cx="2555875" cy="331817"/>
          </a:xfrm>
        </p:spPr>
        <p:txBody>
          <a:bodyPr bIns="36000" anchor="b" anchorCtr="0">
            <a:spAutoFit/>
          </a:bodyPr>
          <a:lstStyle>
            <a:lvl1pPr marL="0" indent="0">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3" name="Text Placeholder 57">
            <a:extLst>
              <a:ext uri="{FF2B5EF4-FFF2-40B4-BE49-F238E27FC236}">
                <a16:creationId xmlns:a16="http://schemas.microsoft.com/office/drawing/2014/main" id="{C7941355-3F61-4691-8CBE-A8EE5B41B831}"/>
              </a:ext>
            </a:extLst>
          </p:cNvPr>
          <p:cNvSpPr>
            <a:spLocks noGrp="1"/>
          </p:cNvSpPr>
          <p:nvPr>
            <p:ph type="body" sz="quarter" idx="28" hasCustomPrompt="1"/>
          </p:nvPr>
        </p:nvSpPr>
        <p:spPr>
          <a:xfrm>
            <a:off x="5124450" y="2929654"/>
            <a:ext cx="2555875" cy="285651"/>
          </a:xfrm>
        </p:spPr>
        <p:txBody>
          <a:bodyPr tIns="36000" bIns="0" anchor="t" anchorCtr="0">
            <a:spAutoFit/>
          </a:bodyPr>
          <a:lstStyle>
            <a:lvl1pPr marL="0" indent="0">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4" name="Text Placeholder 57">
            <a:extLst>
              <a:ext uri="{FF2B5EF4-FFF2-40B4-BE49-F238E27FC236}">
                <a16:creationId xmlns:a16="http://schemas.microsoft.com/office/drawing/2014/main" id="{D4C3AF58-54F1-4682-B4D9-555CBA584B33}"/>
              </a:ext>
            </a:extLst>
          </p:cNvPr>
          <p:cNvSpPr>
            <a:spLocks noGrp="1"/>
          </p:cNvSpPr>
          <p:nvPr>
            <p:ph type="body" sz="quarter" idx="29" hasCustomPrompt="1"/>
          </p:nvPr>
        </p:nvSpPr>
        <p:spPr>
          <a:xfrm>
            <a:off x="9228138" y="1245667"/>
            <a:ext cx="2555875" cy="331817"/>
          </a:xfrm>
        </p:spPr>
        <p:txBody>
          <a:bodyPr bIns="36000" anchor="b" anchorCtr="0">
            <a:spAutoFit/>
          </a:bodyPr>
          <a:lstStyle>
            <a:lvl1pPr marL="0" indent="0">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5" name="Text Placeholder 57">
            <a:extLst>
              <a:ext uri="{FF2B5EF4-FFF2-40B4-BE49-F238E27FC236}">
                <a16:creationId xmlns:a16="http://schemas.microsoft.com/office/drawing/2014/main" id="{A102C3EE-ADA7-4748-833E-59DB5769D8D2}"/>
              </a:ext>
            </a:extLst>
          </p:cNvPr>
          <p:cNvSpPr>
            <a:spLocks noGrp="1"/>
          </p:cNvSpPr>
          <p:nvPr>
            <p:ph type="body" sz="quarter" idx="30" hasCustomPrompt="1"/>
          </p:nvPr>
        </p:nvSpPr>
        <p:spPr>
          <a:xfrm>
            <a:off x="9228138" y="1600835"/>
            <a:ext cx="2555875" cy="285651"/>
          </a:xfrm>
        </p:spPr>
        <p:txBody>
          <a:bodyPr tIns="36000" bIns="0" anchor="t" anchorCtr="0">
            <a:spAutoFit/>
          </a:bodyPr>
          <a:lstStyle>
            <a:lvl1pPr marL="0" indent="0">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6" name="Text Placeholder 57">
            <a:extLst>
              <a:ext uri="{FF2B5EF4-FFF2-40B4-BE49-F238E27FC236}">
                <a16:creationId xmlns:a16="http://schemas.microsoft.com/office/drawing/2014/main" id="{93F601CD-C12B-4912-A9BA-1EECAE448CE5}"/>
              </a:ext>
            </a:extLst>
          </p:cNvPr>
          <p:cNvSpPr>
            <a:spLocks noGrp="1"/>
          </p:cNvSpPr>
          <p:nvPr>
            <p:ph type="body" sz="quarter" idx="31" hasCustomPrompt="1"/>
          </p:nvPr>
        </p:nvSpPr>
        <p:spPr>
          <a:xfrm>
            <a:off x="5124450" y="5232552"/>
            <a:ext cx="2555875" cy="331817"/>
          </a:xfrm>
        </p:spPr>
        <p:txBody>
          <a:bodyPr bIns="36000" anchor="b" anchorCtr="0">
            <a:spAutoFit/>
          </a:bodyPr>
          <a:lstStyle>
            <a:lvl1pPr marL="0" indent="0">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7" name="Text Placeholder 57">
            <a:extLst>
              <a:ext uri="{FF2B5EF4-FFF2-40B4-BE49-F238E27FC236}">
                <a16:creationId xmlns:a16="http://schemas.microsoft.com/office/drawing/2014/main" id="{20C48A33-763A-47D3-A206-1BBD3A417DD0}"/>
              </a:ext>
            </a:extLst>
          </p:cNvPr>
          <p:cNvSpPr>
            <a:spLocks noGrp="1"/>
          </p:cNvSpPr>
          <p:nvPr>
            <p:ph type="body" sz="quarter" idx="32" hasCustomPrompt="1"/>
          </p:nvPr>
        </p:nvSpPr>
        <p:spPr>
          <a:xfrm>
            <a:off x="5124450" y="5587720"/>
            <a:ext cx="2555875" cy="285651"/>
          </a:xfrm>
        </p:spPr>
        <p:txBody>
          <a:bodyPr tIns="36000" bIns="0" anchor="t" anchorCtr="0">
            <a:spAutoFit/>
          </a:bodyPr>
          <a:lstStyle>
            <a:lvl1pPr marL="0" indent="0">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8" name="Text Placeholder 57">
            <a:extLst>
              <a:ext uri="{FF2B5EF4-FFF2-40B4-BE49-F238E27FC236}">
                <a16:creationId xmlns:a16="http://schemas.microsoft.com/office/drawing/2014/main" id="{D875C94D-753C-4332-A792-6237EEC1F049}"/>
              </a:ext>
            </a:extLst>
          </p:cNvPr>
          <p:cNvSpPr>
            <a:spLocks noGrp="1"/>
          </p:cNvSpPr>
          <p:nvPr>
            <p:ph type="body" sz="quarter" idx="33" hasCustomPrompt="1"/>
          </p:nvPr>
        </p:nvSpPr>
        <p:spPr>
          <a:xfrm>
            <a:off x="9228138" y="2574486"/>
            <a:ext cx="2555875" cy="331817"/>
          </a:xfrm>
        </p:spPr>
        <p:txBody>
          <a:bodyPr bIns="36000" anchor="b" anchorCtr="0">
            <a:spAutoFit/>
          </a:bodyPr>
          <a:lstStyle>
            <a:lvl1pPr marL="0" indent="0">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9" name="Text Placeholder 57">
            <a:extLst>
              <a:ext uri="{FF2B5EF4-FFF2-40B4-BE49-F238E27FC236}">
                <a16:creationId xmlns:a16="http://schemas.microsoft.com/office/drawing/2014/main" id="{B06D4D8C-8568-423B-AABB-FB8BD683AC2A}"/>
              </a:ext>
            </a:extLst>
          </p:cNvPr>
          <p:cNvSpPr>
            <a:spLocks noGrp="1"/>
          </p:cNvSpPr>
          <p:nvPr>
            <p:ph type="body" sz="quarter" idx="34" hasCustomPrompt="1"/>
          </p:nvPr>
        </p:nvSpPr>
        <p:spPr>
          <a:xfrm>
            <a:off x="9228138" y="2929654"/>
            <a:ext cx="2555875" cy="285651"/>
          </a:xfrm>
        </p:spPr>
        <p:txBody>
          <a:bodyPr tIns="36000" bIns="0" anchor="t" anchorCtr="0">
            <a:spAutoFit/>
          </a:bodyPr>
          <a:lstStyle>
            <a:lvl1pPr marL="0" indent="0">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0" name="Text Placeholder 57">
            <a:extLst>
              <a:ext uri="{FF2B5EF4-FFF2-40B4-BE49-F238E27FC236}">
                <a16:creationId xmlns:a16="http://schemas.microsoft.com/office/drawing/2014/main" id="{7D2B1B3D-7A06-472C-AAC7-C6D547DD8009}"/>
              </a:ext>
            </a:extLst>
          </p:cNvPr>
          <p:cNvSpPr>
            <a:spLocks noGrp="1"/>
          </p:cNvSpPr>
          <p:nvPr>
            <p:ph type="body" sz="quarter" idx="35" hasCustomPrompt="1"/>
          </p:nvPr>
        </p:nvSpPr>
        <p:spPr>
          <a:xfrm>
            <a:off x="9228138" y="3903519"/>
            <a:ext cx="2555875" cy="331817"/>
          </a:xfrm>
        </p:spPr>
        <p:txBody>
          <a:bodyPr bIns="36000" anchor="b" anchorCtr="0">
            <a:spAutoFit/>
          </a:bodyPr>
          <a:lstStyle>
            <a:lvl1pPr marL="0" indent="0">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71" name="Text Placeholder 57">
            <a:extLst>
              <a:ext uri="{FF2B5EF4-FFF2-40B4-BE49-F238E27FC236}">
                <a16:creationId xmlns:a16="http://schemas.microsoft.com/office/drawing/2014/main" id="{AD040565-F4BF-45F9-8EB6-02C700DE6436}"/>
              </a:ext>
            </a:extLst>
          </p:cNvPr>
          <p:cNvSpPr>
            <a:spLocks noGrp="1"/>
          </p:cNvSpPr>
          <p:nvPr>
            <p:ph type="body" sz="quarter" idx="36" hasCustomPrompt="1"/>
          </p:nvPr>
        </p:nvSpPr>
        <p:spPr>
          <a:xfrm>
            <a:off x="9228138" y="4258687"/>
            <a:ext cx="2555875" cy="285651"/>
          </a:xfrm>
        </p:spPr>
        <p:txBody>
          <a:bodyPr tIns="36000" bIns="0" anchor="t" anchorCtr="0">
            <a:spAutoFit/>
          </a:bodyPr>
          <a:lstStyle>
            <a:lvl1pPr marL="0" indent="0">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2" name="Text Placeholder 57">
            <a:extLst>
              <a:ext uri="{FF2B5EF4-FFF2-40B4-BE49-F238E27FC236}">
                <a16:creationId xmlns:a16="http://schemas.microsoft.com/office/drawing/2014/main" id="{DB9F8BAF-B545-4D72-ADD4-886DC007051C}"/>
              </a:ext>
            </a:extLst>
          </p:cNvPr>
          <p:cNvSpPr>
            <a:spLocks noGrp="1"/>
          </p:cNvSpPr>
          <p:nvPr>
            <p:ph type="body" sz="quarter" idx="37" hasCustomPrompt="1"/>
          </p:nvPr>
        </p:nvSpPr>
        <p:spPr>
          <a:xfrm>
            <a:off x="9228138" y="5232552"/>
            <a:ext cx="2555875" cy="331817"/>
          </a:xfrm>
        </p:spPr>
        <p:txBody>
          <a:bodyPr bIns="36000" anchor="b" anchorCtr="0">
            <a:spAutoFit/>
          </a:bodyPr>
          <a:lstStyle>
            <a:lvl1pPr marL="0" indent="0">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73" name="Text Placeholder 57">
            <a:extLst>
              <a:ext uri="{FF2B5EF4-FFF2-40B4-BE49-F238E27FC236}">
                <a16:creationId xmlns:a16="http://schemas.microsoft.com/office/drawing/2014/main" id="{B0791138-7275-41D5-B115-CD52C7354E2D}"/>
              </a:ext>
            </a:extLst>
          </p:cNvPr>
          <p:cNvSpPr>
            <a:spLocks noGrp="1"/>
          </p:cNvSpPr>
          <p:nvPr>
            <p:ph type="body" sz="quarter" idx="38" hasCustomPrompt="1"/>
          </p:nvPr>
        </p:nvSpPr>
        <p:spPr>
          <a:xfrm>
            <a:off x="9228138" y="5587720"/>
            <a:ext cx="2555875" cy="285651"/>
          </a:xfrm>
        </p:spPr>
        <p:txBody>
          <a:bodyPr tIns="36000" bIns="0" anchor="t" anchorCtr="0">
            <a:spAutoFit/>
          </a:bodyPr>
          <a:lstStyle>
            <a:lvl1pPr marL="0" indent="0">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31" name="Text Placeholder 96">
            <a:extLst>
              <a:ext uri="{FF2B5EF4-FFF2-40B4-BE49-F238E27FC236}">
                <a16:creationId xmlns:a16="http://schemas.microsoft.com/office/drawing/2014/main" id="{B049F64B-628A-48DE-84B4-38397AAB7DC3}"/>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444854380"/>
      </p:ext>
    </p:extLst>
  </p:cSld>
  <p:clrMapOvr>
    <a:masterClrMapping/>
  </p:clrMapOvr>
  <p:extLst>
    <p:ext uri="{DCECCB84-F9BA-43D5-87BE-67443E8EF086}">
      <p15:sldGuideLst xmlns:p15="http://schemas.microsoft.com/office/powerpoint/2012/main">
        <p15:guide id="1" pos="2230">
          <p15:clr>
            <a:srgbClr val="C35EA4"/>
          </p15:clr>
        </p15:guide>
        <p15:guide id="3" pos="4838">
          <p15:clr>
            <a:srgbClr val="A4A3A4"/>
          </p15:clr>
        </p15:guide>
        <p15:guide id="4" pos="5700">
          <p15:clr>
            <a:srgbClr val="A4A3A4"/>
          </p15:clr>
        </p15:guide>
        <p15:guide id="5" pos="3114">
          <p15:clr>
            <a:srgbClr val="A4A3A4"/>
          </p15:clr>
        </p15:guide>
        <p15:guide id="7" pos="3228">
          <p15:clr>
            <a:srgbClr val="A4A3A4"/>
          </p15:clr>
        </p15:guide>
        <p15:guide id="10" pos="5813">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Speakers (L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112D1D8-F166-4F88-B507-30219E1A1C60}"/>
              </a:ext>
            </a:extLst>
          </p:cNvPr>
          <p:cNvSpPr>
            <a:spLocks noGrp="1"/>
          </p:cNvSpPr>
          <p:nvPr>
            <p:ph type="pic" sz="quarter" idx="15" hasCustomPrompt="1"/>
          </p:nvPr>
        </p:nvSpPr>
        <p:spPr>
          <a:xfrm>
            <a:off x="4500663" y="2188096"/>
            <a:ext cx="1066598" cy="1066597"/>
          </a:xfrm>
          <a:prstGeom prst="ellipse">
            <a:avLst/>
          </a:prstGeom>
          <a:blipFill>
            <a:blip r:embed="rId3"/>
            <a:stretch>
              <a:fillRect/>
            </a:stretch>
          </a:blipFill>
        </p:spPr>
        <p:txBody>
          <a:bodyPr/>
          <a:lstStyle>
            <a:lvl1pPr marL="0" indent="0">
              <a:buNone/>
              <a:defRPr/>
            </a:lvl1pPr>
          </a:lstStyle>
          <a:p>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875002"/>
            <a:ext cx="3049588" cy="1107996"/>
          </a:xfrm>
        </p:spPr>
        <p:txBody>
          <a:bodyPr anchor="ctr" anchorCtr="0">
            <a:spAutoFit/>
          </a:bodyPr>
          <a:lstStyle>
            <a:lvl1pPr>
              <a:defRPr sz="4000"/>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p>
            <a:fld id="{F8E47D07-9D1E-4FE9-B31A-2F5863681021}" type="slidenum">
              <a:rPr lang="en-GB" smtClean="0"/>
              <a:pPr/>
              <a:t>‹N°›</a:t>
            </a:fld>
            <a:endParaRPr lang="en-GB"/>
          </a:p>
        </p:txBody>
      </p:sp>
      <p:cxnSp>
        <p:nvCxnSpPr>
          <p:cNvPr id="9" name="Straight Connector 8">
            <a:extLst>
              <a:ext uri="{FF2B5EF4-FFF2-40B4-BE49-F238E27FC236}">
                <a16:creationId xmlns:a16="http://schemas.microsoft.com/office/drawing/2014/main" id="{21040238-DCC8-4532-9AE6-EB7C834F336E}"/>
              </a:ext>
            </a:extLst>
          </p:cNvPr>
          <p:cNvCxnSpPr/>
          <p:nvPr userDrawn="1"/>
        </p:nvCxnSpPr>
        <p:spPr>
          <a:xfrm>
            <a:off x="3540125" y="1071349"/>
            <a:ext cx="0" cy="51383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Picture Placeholder 4">
            <a:extLst>
              <a:ext uri="{FF2B5EF4-FFF2-40B4-BE49-F238E27FC236}">
                <a16:creationId xmlns:a16="http://schemas.microsoft.com/office/drawing/2014/main" id="{1B1FC8CD-D4CE-4E11-90DE-BDAEAE7935BA}"/>
              </a:ext>
            </a:extLst>
          </p:cNvPr>
          <p:cNvSpPr>
            <a:spLocks noGrp="1"/>
          </p:cNvSpPr>
          <p:nvPr>
            <p:ph type="pic" sz="quarter" idx="18" hasCustomPrompt="1"/>
          </p:nvPr>
        </p:nvSpPr>
        <p:spPr>
          <a:xfrm>
            <a:off x="9972775" y="2144743"/>
            <a:ext cx="1066598" cy="1066597"/>
          </a:xfrm>
          <a:prstGeom prst="ellipse">
            <a:avLst/>
          </a:prstGeom>
          <a:blipFill>
            <a:blip r:embed="rId4"/>
            <a:stretch>
              <a:fillRect/>
            </a:stretch>
          </a:blipFill>
        </p:spPr>
        <p:txBody>
          <a:bodyPr/>
          <a:lstStyle>
            <a:lvl1pPr marL="0" indent="0">
              <a:buNone/>
              <a:defRPr/>
            </a:lvl1pPr>
          </a:lstStyle>
          <a:p>
            <a:r>
              <a:rPr lang="en-US"/>
              <a:t> </a:t>
            </a:r>
          </a:p>
        </p:txBody>
      </p:sp>
      <p:sp>
        <p:nvSpPr>
          <p:cNvPr id="43" name="Picture Placeholder 4">
            <a:extLst>
              <a:ext uri="{FF2B5EF4-FFF2-40B4-BE49-F238E27FC236}">
                <a16:creationId xmlns:a16="http://schemas.microsoft.com/office/drawing/2014/main" id="{98BEEA61-F657-4A84-A5AD-517F0892DC25}"/>
              </a:ext>
            </a:extLst>
          </p:cNvPr>
          <p:cNvSpPr>
            <a:spLocks noGrp="1"/>
          </p:cNvSpPr>
          <p:nvPr>
            <p:ph type="pic" sz="quarter" idx="21" hasCustomPrompt="1"/>
          </p:nvPr>
        </p:nvSpPr>
        <p:spPr>
          <a:xfrm>
            <a:off x="7235926" y="2188096"/>
            <a:ext cx="1066598" cy="1066597"/>
          </a:xfrm>
          <a:prstGeom prst="ellipse">
            <a:avLst/>
          </a:prstGeom>
          <a:blipFill>
            <a:blip r:embed="rId5"/>
            <a:stretch>
              <a:fillRect/>
            </a:stretch>
          </a:blipFill>
        </p:spPr>
        <p:txBody>
          <a:bodyPr/>
          <a:lstStyle>
            <a:lvl1pPr marL="0" indent="0">
              <a:buNone/>
              <a:defRPr/>
            </a:lvl1pPr>
          </a:lstStyle>
          <a:p>
            <a:r>
              <a:rPr lang="en-US"/>
              <a:t> </a:t>
            </a:r>
          </a:p>
        </p:txBody>
      </p:sp>
      <p:sp>
        <p:nvSpPr>
          <p:cNvPr id="60" name="Text Placeholder 57">
            <a:extLst>
              <a:ext uri="{FF2B5EF4-FFF2-40B4-BE49-F238E27FC236}">
                <a16:creationId xmlns:a16="http://schemas.microsoft.com/office/drawing/2014/main" id="{A0245B7A-36B7-48DD-8BF2-091A694BA5DC}"/>
              </a:ext>
            </a:extLst>
          </p:cNvPr>
          <p:cNvSpPr>
            <a:spLocks noGrp="1"/>
          </p:cNvSpPr>
          <p:nvPr>
            <p:ph type="body" sz="quarter" idx="25" hasCustomPrompt="1"/>
          </p:nvPr>
        </p:nvSpPr>
        <p:spPr>
          <a:xfrm>
            <a:off x="9228138" y="3569224"/>
            <a:ext cx="2555875" cy="331817"/>
          </a:xfrm>
        </p:spPr>
        <p:txBody>
          <a:bodyPr bIns="36000" anchor="b" anchorCtr="0">
            <a:spAutoFit/>
          </a:bodyPr>
          <a:lstStyle>
            <a:lvl1pPr marL="0" indent="0">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id="{B12401EB-21B8-49A0-87B6-9030A3923DC9}"/>
              </a:ext>
            </a:extLst>
          </p:cNvPr>
          <p:cNvSpPr>
            <a:spLocks noGrp="1"/>
          </p:cNvSpPr>
          <p:nvPr>
            <p:ph type="body" sz="quarter" idx="26" hasCustomPrompt="1"/>
          </p:nvPr>
        </p:nvSpPr>
        <p:spPr>
          <a:xfrm>
            <a:off x="9228138" y="3924392"/>
            <a:ext cx="2555875" cy="285651"/>
          </a:xfrm>
        </p:spPr>
        <p:txBody>
          <a:bodyPr tIns="36000" bIns="0" anchor="t" anchorCtr="0">
            <a:spAutoFit/>
          </a:bodyPr>
          <a:lstStyle>
            <a:lvl1pPr marL="0" indent="0">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2" name="Text Placeholder 57">
            <a:extLst>
              <a:ext uri="{FF2B5EF4-FFF2-40B4-BE49-F238E27FC236}">
                <a16:creationId xmlns:a16="http://schemas.microsoft.com/office/drawing/2014/main" id="{B1E36713-F111-4648-B34F-AAFF8DEC1670}"/>
              </a:ext>
            </a:extLst>
          </p:cNvPr>
          <p:cNvSpPr>
            <a:spLocks noGrp="1"/>
          </p:cNvSpPr>
          <p:nvPr>
            <p:ph type="body" sz="quarter" idx="27" hasCustomPrompt="1"/>
          </p:nvPr>
        </p:nvSpPr>
        <p:spPr>
          <a:xfrm>
            <a:off x="3756026" y="3569224"/>
            <a:ext cx="2555875" cy="331817"/>
          </a:xfrm>
        </p:spPr>
        <p:txBody>
          <a:bodyPr bIns="36000" anchor="b" anchorCtr="0">
            <a:spAutoFit/>
          </a:bodyPr>
          <a:lstStyle>
            <a:lvl1pPr marL="0" indent="0">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3" name="Text Placeholder 57">
            <a:extLst>
              <a:ext uri="{FF2B5EF4-FFF2-40B4-BE49-F238E27FC236}">
                <a16:creationId xmlns:a16="http://schemas.microsoft.com/office/drawing/2014/main" id="{C7941355-3F61-4691-8CBE-A8EE5B41B831}"/>
              </a:ext>
            </a:extLst>
          </p:cNvPr>
          <p:cNvSpPr>
            <a:spLocks noGrp="1"/>
          </p:cNvSpPr>
          <p:nvPr>
            <p:ph type="body" sz="quarter" idx="28" hasCustomPrompt="1"/>
          </p:nvPr>
        </p:nvSpPr>
        <p:spPr>
          <a:xfrm>
            <a:off x="3756026" y="3924392"/>
            <a:ext cx="2555875" cy="285651"/>
          </a:xfrm>
        </p:spPr>
        <p:txBody>
          <a:bodyPr tIns="36000" bIns="0" anchor="t" anchorCtr="0">
            <a:spAutoFit/>
          </a:bodyPr>
          <a:lstStyle>
            <a:lvl1pPr marL="0" indent="0">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4" name="Text Placeholder 57">
            <a:extLst>
              <a:ext uri="{FF2B5EF4-FFF2-40B4-BE49-F238E27FC236}">
                <a16:creationId xmlns:a16="http://schemas.microsoft.com/office/drawing/2014/main" id="{D4C3AF58-54F1-4682-B4D9-555CBA584B33}"/>
              </a:ext>
            </a:extLst>
          </p:cNvPr>
          <p:cNvSpPr>
            <a:spLocks noGrp="1"/>
          </p:cNvSpPr>
          <p:nvPr>
            <p:ph type="body" sz="quarter" idx="29" hasCustomPrompt="1"/>
          </p:nvPr>
        </p:nvSpPr>
        <p:spPr>
          <a:xfrm>
            <a:off x="6492875" y="3569224"/>
            <a:ext cx="2555875" cy="331817"/>
          </a:xfrm>
        </p:spPr>
        <p:txBody>
          <a:bodyPr bIns="36000" anchor="b" anchorCtr="0">
            <a:spAutoFit/>
          </a:bodyPr>
          <a:lstStyle>
            <a:lvl1pPr marL="0" indent="0">
              <a:buNone/>
              <a:defRPr sz="18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5" name="Text Placeholder 57">
            <a:extLst>
              <a:ext uri="{FF2B5EF4-FFF2-40B4-BE49-F238E27FC236}">
                <a16:creationId xmlns:a16="http://schemas.microsoft.com/office/drawing/2014/main" id="{A102C3EE-ADA7-4748-833E-59DB5769D8D2}"/>
              </a:ext>
            </a:extLst>
          </p:cNvPr>
          <p:cNvSpPr>
            <a:spLocks noGrp="1"/>
          </p:cNvSpPr>
          <p:nvPr>
            <p:ph type="body" sz="quarter" idx="30" hasCustomPrompt="1"/>
          </p:nvPr>
        </p:nvSpPr>
        <p:spPr>
          <a:xfrm>
            <a:off x="6492875" y="3924392"/>
            <a:ext cx="2555875" cy="285651"/>
          </a:xfrm>
        </p:spPr>
        <p:txBody>
          <a:bodyPr tIns="36000" bIns="0" anchor="t" anchorCtr="0">
            <a:spAutoFit/>
          </a:bodyPr>
          <a:lstStyle>
            <a:lvl1pPr marL="0" indent="0">
              <a:buNone/>
              <a:defRPr sz="1800" b="0">
                <a:solidFill>
                  <a:schemeClr val="tx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31" name="Text Placeholder 96">
            <a:extLst>
              <a:ext uri="{FF2B5EF4-FFF2-40B4-BE49-F238E27FC236}">
                <a16:creationId xmlns:a16="http://schemas.microsoft.com/office/drawing/2014/main" id="{36C08F25-EA22-4E4E-83B5-7858728FD103}"/>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057201993"/>
      </p:ext>
    </p:extLst>
  </p:cSld>
  <p:clrMapOvr>
    <a:masterClrMapping/>
  </p:clrMapOvr>
  <p:extLst>
    <p:ext uri="{DCECCB84-F9BA-43D5-87BE-67443E8EF086}">
      <p15:sldGuideLst xmlns:p15="http://schemas.microsoft.com/office/powerpoint/2012/main">
        <p15:guide id="1" pos="2230">
          <p15:clr>
            <a:srgbClr val="C35EA4"/>
          </p15:clr>
        </p15:guide>
        <p15:guide id="3" pos="4089" userDrawn="1">
          <p15:clr>
            <a:srgbClr val="A4A3A4"/>
          </p15:clr>
        </p15:guide>
        <p15:guide id="4" pos="5700">
          <p15:clr>
            <a:srgbClr val="A4A3A4"/>
          </p15:clr>
        </p15:guide>
        <p15:guide id="5" pos="2366" userDrawn="1">
          <p15:clr>
            <a:srgbClr val="A4A3A4"/>
          </p15:clr>
        </p15:guide>
        <p15:guide id="7" pos="3976" userDrawn="1">
          <p15:clr>
            <a:srgbClr val="A4A3A4"/>
          </p15:clr>
        </p15:guide>
        <p15:guide id="10" pos="5813">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 Speakers (Dark)">
    <p:bg>
      <p:bgPr>
        <a:solidFill>
          <a:schemeClr val="tx1"/>
        </a:solidFill>
        <a:effectLst/>
      </p:bgPr>
    </p:bg>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EE263FC4-B3BF-4198-B246-A58FF8C1DAD1}"/>
              </a:ext>
            </a:extLst>
          </p:cNvPr>
          <p:cNvSpPr>
            <a:spLocks noGrp="1"/>
          </p:cNvSpPr>
          <p:nvPr>
            <p:ph type="body" sz="quarter" idx="23" hasCustomPrompt="1"/>
          </p:nvPr>
        </p:nvSpPr>
        <p:spPr>
          <a:xfrm>
            <a:off x="5124450" y="3903519"/>
            <a:ext cx="2555875" cy="331817"/>
          </a:xfrm>
        </p:spPr>
        <p:txBody>
          <a:bodyPr bIns="36000" anchor="b" anchorCtr="0">
            <a:spAutoFit/>
          </a:bodyPr>
          <a:lstStyle>
            <a:lvl1pPr marL="0" indent="0">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5" name="Picture Placeholder 4">
            <a:extLst>
              <a:ext uri="{FF2B5EF4-FFF2-40B4-BE49-F238E27FC236}">
                <a16:creationId xmlns:a16="http://schemas.microsoft.com/office/drawing/2014/main" id="{1112D1D8-F166-4F88-B507-30219E1A1C60}"/>
              </a:ext>
            </a:extLst>
          </p:cNvPr>
          <p:cNvSpPr>
            <a:spLocks noGrp="1"/>
          </p:cNvSpPr>
          <p:nvPr>
            <p:ph type="pic" sz="quarter" idx="15" hasCustomPrompt="1"/>
          </p:nvPr>
        </p:nvSpPr>
        <p:spPr>
          <a:xfrm>
            <a:off x="3876878" y="1071349"/>
            <a:ext cx="1066598" cy="1066597"/>
          </a:xfrm>
          <a:prstGeom prst="ellipse">
            <a:avLst/>
          </a:prstGeom>
          <a:blipFill>
            <a:blip r:embed="rId3"/>
            <a:stretch>
              <a:fillRect/>
            </a:stretch>
          </a:blipFill>
        </p:spPr>
        <p:txBody>
          <a:bodyPr/>
          <a:lstStyle>
            <a:lvl1pPr marL="0" indent="0">
              <a:buNone/>
              <a:defRPr/>
            </a:lvl1pPr>
          </a:lstStyle>
          <a:p>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875002"/>
            <a:ext cx="3049588" cy="1107996"/>
          </a:xfrm>
        </p:spPr>
        <p:txBody>
          <a:bodyPr anchor="ctr" anchorCtr="0">
            <a:spAutoFit/>
          </a:bodyPr>
          <a:lstStyle>
            <a:lvl1pPr>
              <a:defRPr sz="4000">
                <a:solidFill>
                  <a:schemeClr val="bg1"/>
                </a:solidFill>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defRPr>
                <a:solidFill>
                  <a:schemeClr val="bg1"/>
                </a:solidFill>
              </a:defRPr>
            </a:lvl1pPr>
          </a:lstStyle>
          <a:p>
            <a:endParaRPr lang="en-GB">
              <a:solidFill>
                <a:schemeClr val="bg1"/>
              </a:solidFill>
            </a:endParaRPr>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defRPr>
                <a:solidFill>
                  <a:schemeClr val="bg1"/>
                </a:solidFill>
              </a:defRPr>
            </a:lvl1pPr>
          </a:lstStyle>
          <a:p>
            <a:fld id="{F8E47D07-9D1E-4FE9-B31A-2F5863681021}" type="slidenum">
              <a:rPr lang="en-GB" smtClean="0"/>
              <a:pPr/>
              <a:t>‹N°›</a:t>
            </a:fld>
            <a:endParaRPr lang="en-GB"/>
          </a:p>
        </p:txBody>
      </p:sp>
      <p:cxnSp>
        <p:nvCxnSpPr>
          <p:cNvPr id="9" name="Straight Connector 8">
            <a:extLst>
              <a:ext uri="{FF2B5EF4-FFF2-40B4-BE49-F238E27FC236}">
                <a16:creationId xmlns:a16="http://schemas.microsoft.com/office/drawing/2014/main" id="{21040238-DCC8-4532-9AE6-EB7C834F336E}"/>
              </a:ext>
            </a:extLst>
          </p:cNvPr>
          <p:cNvCxnSpPr/>
          <p:nvPr userDrawn="1"/>
        </p:nvCxnSpPr>
        <p:spPr>
          <a:xfrm>
            <a:off x="3540125" y="1071349"/>
            <a:ext cx="0" cy="51383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Picture Placeholder 4">
            <a:extLst>
              <a:ext uri="{FF2B5EF4-FFF2-40B4-BE49-F238E27FC236}">
                <a16:creationId xmlns:a16="http://schemas.microsoft.com/office/drawing/2014/main" id="{235135AB-5B49-4A2B-A09B-EFF95FECF8DE}"/>
              </a:ext>
            </a:extLst>
          </p:cNvPr>
          <p:cNvSpPr>
            <a:spLocks noGrp="1"/>
          </p:cNvSpPr>
          <p:nvPr>
            <p:ph type="pic" sz="quarter" idx="16" hasCustomPrompt="1"/>
          </p:nvPr>
        </p:nvSpPr>
        <p:spPr>
          <a:xfrm>
            <a:off x="7982152" y="1071349"/>
            <a:ext cx="1066598" cy="1066597"/>
          </a:xfrm>
          <a:prstGeom prst="ellipse">
            <a:avLst/>
          </a:prstGeom>
          <a:blipFill>
            <a:blip r:embed="rId4"/>
            <a:stretch>
              <a:fillRect/>
            </a:stretch>
          </a:blipFill>
        </p:spPr>
        <p:txBody>
          <a:bodyPr/>
          <a:lstStyle>
            <a:lvl1pPr marL="0" indent="0">
              <a:buNone/>
              <a:defRPr/>
            </a:lvl1pPr>
          </a:lstStyle>
          <a:p>
            <a:r>
              <a:rPr lang="en-US"/>
              <a:t> </a:t>
            </a:r>
          </a:p>
        </p:txBody>
      </p:sp>
      <p:sp>
        <p:nvSpPr>
          <p:cNvPr id="39" name="Picture Placeholder 4">
            <a:extLst>
              <a:ext uri="{FF2B5EF4-FFF2-40B4-BE49-F238E27FC236}">
                <a16:creationId xmlns:a16="http://schemas.microsoft.com/office/drawing/2014/main" id="{4FF349B1-3542-4E59-B8B3-3852BB36BFD3}"/>
              </a:ext>
            </a:extLst>
          </p:cNvPr>
          <p:cNvSpPr>
            <a:spLocks noGrp="1"/>
          </p:cNvSpPr>
          <p:nvPr>
            <p:ph type="pic" sz="quarter" idx="17" hasCustomPrompt="1"/>
          </p:nvPr>
        </p:nvSpPr>
        <p:spPr>
          <a:xfrm>
            <a:off x="7982152" y="2400382"/>
            <a:ext cx="1066598" cy="1066597"/>
          </a:xfrm>
          <a:prstGeom prst="ellipse">
            <a:avLst/>
          </a:prstGeom>
          <a:blipFill>
            <a:blip r:embed="rId5"/>
            <a:stretch>
              <a:fillRect/>
            </a:stretch>
          </a:blipFill>
        </p:spPr>
        <p:txBody>
          <a:bodyPr/>
          <a:lstStyle>
            <a:lvl1pPr marL="0" indent="0">
              <a:buNone/>
              <a:defRPr/>
            </a:lvl1pPr>
          </a:lstStyle>
          <a:p>
            <a:r>
              <a:rPr lang="en-US"/>
              <a:t> </a:t>
            </a:r>
          </a:p>
        </p:txBody>
      </p:sp>
      <p:sp>
        <p:nvSpPr>
          <p:cNvPr id="40" name="Picture Placeholder 4">
            <a:extLst>
              <a:ext uri="{FF2B5EF4-FFF2-40B4-BE49-F238E27FC236}">
                <a16:creationId xmlns:a16="http://schemas.microsoft.com/office/drawing/2014/main" id="{1B1FC8CD-D4CE-4E11-90DE-BDAEAE7935BA}"/>
              </a:ext>
            </a:extLst>
          </p:cNvPr>
          <p:cNvSpPr>
            <a:spLocks noGrp="1"/>
          </p:cNvSpPr>
          <p:nvPr>
            <p:ph type="pic" sz="quarter" idx="18" hasCustomPrompt="1"/>
          </p:nvPr>
        </p:nvSpPr>
        <p:spPr>
          <a:xfrm>
            <a:off x="3876878" y="3729415"/>
            <a:ext cx="1066598" cy="1066597"/>
          </a:xfrm>
          <a:prstGeom prst="ellipse">
            <a:avLst/>
          </a:prstGeom>
          <a:blipFill>
            <a:blip r:embed="rId6"/>
            <a:stretch>
              <a:fillRect/>
            </a:stretch>
          </a:blipFill>
        </p:spPr>
        <p:txBody>
          <a:bodyPr/>
          <a:lstStyle>
            <a:lvl1pPr marL="0" indent="0">
              <a:buNone/>
              <a:defRPr/>
            </a:lvl1pPr>
          </a:lstStyle>
          <a:p>
            <a:r>
              <a:rPr lang="en-US"/>
              <a:t> </a:t>
            </a:r>
          </a:p>
        </p:txBody>
      </p:sp>
      <p:sp>
        <p:nvSpPr>
          <p:cNvPr id="41" name="Picture Placeholder 4">
            <a:extLst>
              <a:ext uri="{FF2B5EF4-FFF2-40B4-BE49-F238E27FC236}">
                <a16:creationId xmlns:a16="http://schemas.microsoft.com/office/drawing/2014/main" id="{B9366CB7-32DA-4E9E-99FC-DE95447593E4}"/>
              </a:ext>
            </a:extLst>
          </p:cNvPr>
          <p:cNvSpPr>
            <a:spLocks noGrp="1"/>
          </p:cNvSpPr>
          <p:nvPr>
            <p:ph type="pic" sz="quarter" idx="19" hasCustomPrompt="1"/>
          </p:nvPr>
        </p:nvSpPr>
        <p:spPr>
          <a:xfrm>
            <a:off x="7982152" y="5058448"/>
            <a:ext cx="1066598" cy="1066597"/>
          </a:xfrm>
          <a:prstGeom prst="ellipse">
            <a:avLst/>
          </a:prstGeom>
          <a:blipFill>
            <a:blip r:embed="rId7"/>
            <a:stretch>
              <a:fillRect/>
            </a:stretch>
          </a:blipFill>
        </p:spPr>
        <p:txBody>
          <a:bodyPr/>
          <a:lstStyle>
            <a:lvl1pPr marL="0" indent="0">
              <a:buNone/>
              <a:defRPr/>
            </a:lvl1pPr>
          </a:lstStyle>
          <a:p>
            <a:r>
              <a:rPr lang="en-US"/>
              <a:t> </a:t>
            </a:r>
          </a:p>
        </p:txBody>
      </p:sp>
      <p:sp>
        <p:nvSpPr>
          <p:cNvPr id="42" name="Picture Placeholder 4">
            <a:extLst>
              <a:ext uri="{FF2B5EF4-FFF2-40B4-BE49-F238E27FC236}">
                <a16:creationId xmlns:a16="http://schemas.microsoft.com/office/drawing/2014/main" id="{72F775E8-A22B-4C7B-A7AF-7A6E5B4B25A6}"/>
              </a:ext>
            </a:extLst>
          </p:cNvPr>
          <p:cNvSpPr>
            <a:spLocks noGrp="1"/>
          </p:cNvSpPr>
          <p:nvPr>
            <p:ph type="pic" sz="quarter" idx="20" hasCustomPrompt="1"/>
          </p:nvPr>
        </p:nvSpPr>
        <p:spPr>
          <a:xfrm>
            <a:off x="7982152" y="3729415"/>
            <a:ext cx="1066598" cy="1066597"/>
          </a:xfrm>
          <a:prstGeom prst="ellipse">
            <a:avLst/>
          </a:prstGeom>
          <a:blipFill>
            <a:blip r:embed="rId8"/>
            <a:stretch>
              <a:fillRect/>
            </a:stretch>
          </a:blipFill>
        </p:spPr>
        <p:txBody>
          <a:bodyPr/>
          <a:lstStyle>
            <a:lvl1pPr marL="0" indent="0">
              <a:buNone/>
              <a:defRPr/>
            </a:lvl1pPr>
          </a:lstStyle>
          <a:p>
            <a:r>
              <a:rPr lang="en-US"/>
              <a:t> </a:t>
            </a:r>
          </a:p>
        </p:txBody>
      </p:sp>
      <p:sp>
        <p:nvSpPr>
          <p:cNvPr id="43" name="Picture Placeholder 4">
            <a:extLst>
              <a:ext uri="{FF2B5EF4-FFF2-40B4-BE49-F238E27FC236}">
                <a16:creationId xmlns:a16="http://schemas.microsoft.com/office/drawing/2014/main" id="{98BEEA61-F657-4A84-A5AD-517F0892DC25}"/>
              </a:ext>
            </a:extLst>
          </p:cNvPr>
          <p:cNvSpPr>
            <a:spLocks noGrp="1"/>
          </p:cNvSpPr>
          <p:nvPr>
            <p:ph type="pic" sz="quarter" idx="21" hasCustomPrompt="1"/>
          </p:nvPr>
        </p:nvSpPr>
        <p:spPr>
          <a:xfrm>
            <a:off x="3876878" y="2400382"/>
            <a:ext cx="1066598" cy="1066597"/>
          </a:xfrm>
          <a:prstGeom prst="ellipse">
            <a:avLst/>
          </a:prstGeom>
          <a:blipFill>
            <a:blip r:embed="rId9"/>
            <a:stretch>
              <a:fillRect/>
            </a:stretch>
          </a:blipFill>
        </p:spPr>
        <p:txBody>
          <a:bodyPr/>
          <a:lstStyle>
            <a:lvl1pPr marL="0" indent="0">
              <a:buNone/>
              <a:defRPr/>
            </a:lvl1pPr>
          </a:lstStyle>
          <a:p>
            <a:r>
              <a:rPr lang="en-US"/>
              <a:t> </a:t>
            </a:r>
          </a:p>
        </p:txBody>
      </p:sp>
      <p:sp>
        <p:nvSpPr>
          <p:cNvPr id="44" name="Picture Placeholder 4">
            <a:extLst>
              <a:ext uri="{FF2B5EF4-FFF2-40B4-BE49-F238E27FC236}">
                <a16:creationId xmlns:a16="http://schemas.microsoft.com/office/drawing/2014/main" id="{10BDC96E-E4BB-46C7-8B26-69C0CC4A1DAC}"/>
              </a:ext>
            </a:extLst>
          </p:cNvPr>
          <p:cNvSpPr>
            <a:spLocks noGrp="1"/>
          </p:cNvSpPr>
          <p:nvPr>
            <p:ph type="pic" sz="quarter" idx="22" hasCustomPrompt="1"/>
          </p:nvPr>
        </p:nvSpPr>
        <p:spPr>
          <a:xfrm>
            <a:off x="3876878" y="5058448"/>
            <a:ext cx="1066598" cy="1066597"/>
          </a:xfrm>
          <a:prstGeom prst="ellipse">
            <a:avLst/>
          </a:prstGeom>
          <a:blipFill>
            <a:blip r:embed="rId10"/>
            <a:stretch>
              <a:fillRect/>
            </a:stretch>
          </a:blipFill>
        </p:spPr>
        <p:txBody>
          <a:bodyPr/>
          <a:lstStyle>
            <a:lvl1pPr marL="0" indent="0">
              <a:buNone/>
              <a:defRPr/>
            </a:lvl1pPr>
          </a:lstStyle>
          <a:p>
            <a:r>
              <a:rPr lang="en-US"/>
              <a:t> </a:t>
            </a:r>
          </a:p>
        </p:txBody>
      </p:sp>
      <p:sp>
        <p:nvSpPr>
          <p:cNvPr id="59" name="Text Placeholder 57">
            <a:extLst>
              <a:ext uri="{FF2B5EF4-FFF2-40B4-BE49-F238E27FC236}">
                <a16:creationId xmlns:a16="http://schemas.microsoft.com/office/drawing/2014/main" id="{7C4BEF10-7F26-49CE-9D86-B24AFAE8B982}"/>
              </a:ext>
            </a:extLst>
          </p:cNvPr>
          <p:cNvSpPr>
            <a:spLocks noGrp="1"/>
          </p:cNvSpPr>
          <p:nvPr>
            <p:ph type="body" sz="quarter" idx="24" hasCustomPrompt="1"/>
          </p:nvPr>
        </p:nvSpPr>
        <p:spPr>
          <a:xfrm>
            <a:off x="5124450" y="4258687"/>
            <a:ext cx="2555875" cy="285651"/>
          </a:xfrm>
        </p:spPr>
        <p:txBody>
          <a:bodyPr tIns="36000" bIns="0" anchor="t" anchorCtr="0">
            <a:spAutoFit/>
          </a:bodyPr>
          <a:lstStyle>
            <a:lvl1pPr marL="0" indent="0">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0" name="Text Placeholder 57">
            <a:extLst>
              <a:ext uri="{FF2B5EF4-FFF2-40B4-BE49-F238E27FC236}">
                <a16:creationId xmlns:a16="http://schemas.microsoft.com/office/drawing/2014/main" id="{A0245B7A-36B7-48DD-8BF2-091A694BA5DC}"/>
              </a:ext>
            </a:extLst>
          </p:cNvPr>
          <p:cNvSpPr>
            <a:spLocks noGrp="1"/>
          </p:cNvSpPr>
          <p:nvPr>
            <p:ph type="body" sz="quarter" idx="25" hasCustomPrompt="1"/>
          </p:nvPr>
        </p:nvSpPr>
        <p:spPr>
          <a:xfrm>
            <a:off x="5124450" y="1245667"/>
            <a:ext cx="2555875" cy="331817"/>
          </a:xfrm>
        </p:spPr>
        <p:txBody>
          <a:bodyPr bIns="36000" anchor="b" anchorCtr="0">
            <a:spAutoFit/>
          </a:bodyPr>
          <a:lstStyle>
            <a:lvl1pPr marL="0" indent="0">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id="{B12401EB-21B8-49A0-87B6-9030A3923DC9}"/>
              </a:ext>
            </a:extLst>
          </p:cNvPr>
          <p:cNvSpPr>
            <a:spLocks noGrp="1"/>
          </p:cNvSpPr>
          <p:nvPr>
            <p:ph type="body" sz="quarter" idx="26" hasCustomPrompt="1"/>
          </p:nvPr>
        </p:nvSpPr>
        <p:spPr>
          <a:xfrm>
            <a:off x="5124450" y="1600835"/>
            <a:ext cx="2555875" cy="285651"/>
          </a:xfrm>
        </p:spPr>
        <p:txBody>
          <a:bodyPr tIns="36000" bIns="0" anchor="t" anchorCtr="0">
            <a:spAutoFit/>
          </a:bodyPr>
          <a:lstStyle>
            <a:lvl1pPr marL="0" indent="0">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2" name="Text Placeholder 57">
            <a:extLst>
              <a:ext uri="{FF2B5EF4-FFF2-40B4-BE49-F238E27FC236}">
                <a16:creationId xmlns:a16="http://schemas.microsoft.com/office/drawing/2014/main" id="{B1E36713-F111-4648-B34F-AAFF8DEC1670}"/>
              </a:ext>
            </a:extLst>
          </p:cNvPr>
          <p:cNvSpPr>
            <a:spLocks noGrp="1"/>
          </p:cNvSpPr>
          <p:nvPr>
            <p:ph type="body" sz="quarter" idx="27" hasCustomPrompt="1"/>
          </p:nvPr>
        </p:nvSpPr>
        <p:spPr>
          <a:xfrm>
            <a:off x="5124450" y="2574486"/>
            <a:ext cx="2555875" cy="331817"/>
          </a:xfrm>
        </p:spPr>
        <p:txBody>
          <a:bodyPr bIns="36000" anchor="b" anchorCtr="0">
            <a:spAutoFit/>
          </a:bodyPr>
          <a:lstStyle>
            <a:lvl1pPr marL="0" indent="0">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3" name="Text Placeholder 57">
            <a:extLst>
              <a:ext uri="{FF2B5EF4-FFF2-40B4-BE49-F238E27FC236}">
                <a16:creationId xmlns:a16="http://schemas.microsoft.com/office/drawing/2014/main" id="{C7941355-3F61-4691-8CBE-A8EE5B41B831}"/>
              </a:ext>
            </a:extLst>
          </p:cNvPr>
          <p:cNvSpPr>
            <a:spLocks noGrp="1"/>
          </p:cNvSpPr>
          <p:nvPr>
            <p:ph type="body" sz="quarter" idx="28" hasCustomPrompt="1"/>
          </p:nvPr>
        </p:nvSpPr>
        <p:spPr>
          <a:xfrm>
            <a:off x="5124450" y="2929654"/>
            <a:ext cx="2555875" cy="285651"/>
          </a:xfrm>
        </p:spPr>
        <p:txBody>
          <a:bodyPr tIns="36000" bIns="0" anchor="t" anchorCtr="0">
            <a:spAutoFit/>
          </a:bodyPr>
          <a:lstStyle>
            <a:lvl1pPr marL="0" indent="0">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4" name="Text Placeholder 57">
            <a:extLst>
              <a:ext uri="{FF2B5EF4-FFF2-40B4-BE49-F238E27FC236}">
                <a16:creationId xmlns:a16="http://schemas.microsoft.com/office/drawing/2014/main" id="{D4C3AF58-54F1-4682-B4D9-555CBA584B33}"/>
              </a:ext>
            </a:extLst>
          </p:cNvPr>
          <p:cNvSpPr>
            <a:spLocks noGrp="1"/>
          </p:cNvSpPr>
          <p:nvPr>
            <p:ph type="body" sz="quarter" idx="29" hasCustomPrompt="1"/>
          </p:nvPr>
        </p:nvSpPr>
        <p:spPr>
          <a:xfrm>
            <a:off x="9228138" y="1245667"/>
            <a:ext cx="2555875" cy="331817"/>
          </a:xfrm>
        </p:spPr>
        <p:txBody>
          <a:bodyPr bIns="36000" anchor="b" anchorCtr="0">
            <a:spAutoFit/>
          </a:bodyPr>
          <a:lstStyle>
            <a:lvl1pPr marL="0" indent="0">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5" name="Text Placeholder 57">
            <a:extLst>
              <a:ext uri="{FF2B5EF4-FFF2-40B4-BE49-F238E27FC236}">
                <a16:creationId xmlns:a16="http://schemas.microsoft.com/office/drawing/2014/main" id="{A102C3EE-ADA7-4748-833E-59DB5769D8D2}"/>
              </a:ext>
            </a:extLst>
          </p:cNvPr>
          <p:cNvSpPr>
            <a:spLocks noGrp="1"/>
          </p:cNvSpPr>
          <p:nvPr>
            <p:ph type="body" sz="quarter" idx="30" hasCustomPrompt="1"/>
          </p:nvPr>
        </p:nvSpPr>
        <p:spPr>
          <a:xfrm>
            <a:off x="9228138" y="1600835"/>
            <a:ext cx="2555875" cy="285651"/>
          </a:xfrm>
        </p:spPr>
        <p:txBody>
          <a:bodyPr tIns="36000" bIns="0" anchor="t" anchorCtr="0">
            <a:spAutoFit/>
          </a:bodyPr>
          <a:lstStyle>
            <a:lvl1pPr marL="0" indent="0">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6" name="Text Placeholder 57">
            <a:extLst>
              <a:ext uri="{FF2B5EF4-FFF2-40B4-BE49-F238E27FC236}">
                <a16:creationId xmlns:a16="http://schemas.microsoft.com/office/drawing/2014/main" id="{93F601CD-C12B-4912-A9BA-1EECAE448CE5}"/>
              </a:ext>
            </a:extLst>
          </p:cNvPr>
          <p:cNvSpPr>
            <a:spLocks noGrp="1"/>
          </p:cNvSpPr>
          <p:nvPr>
            <p:ph type="body" sz="quarter" idx="31" hasCustomPrompt="1"/>
          </p:nvPr>
        </p:nvSpPr>
        <p:spPr>
          <a:xfrm>
            <a:off x="5124450" y="5232552"/>
            <a:ext cx="2555875" cy="331817"/>
          </a:xfrm>
        </p:spPr>
        <p:txBody>
          <a:bodyPr bIns="36000" anchor="b" anchorCtr="0">
            <a:spAutoFit/>
          </a:bodyPr>
          <a:lstStyle>
            <a:lvl1pPr marL="0" indent="0">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7" name="Text Placeholder 57">
            <a:extLst>
              <a:ext uri="{FF2B5EF4-FFF2-40B4-BE49-F238E27FC236}">
                <a16:creationId xmlns:a16="http://schemas.microsoft.com/office/drawing/2014/main" id="{20C48A33-763A-47D3-A206-1BBD3A417DD0}"/>
              </a:ext>
            </a:extLst>
          </p:cNvPr>
          <p:cNvSpPr>
            <a:spLocks noGrp="1"/>
          </p:cNvSpPr>
          <p:nvPr>
            <p:ph type="body" sz="quarter" idx="32" hasCustomPrompt="1"/>
          </p:nvPr>
        </p:nvSpPr>
        <p:spPr>
          <a:xfrm>
            <a:off x="5124450" y="5587720"/>
            <a:ext cx="2555875" cy="285651"/>
          </a:xfrm>
        </p:spPr>
        <p:txBody>
          <a:bodyPr tIns="36000" bIns="0" anchor="t" anchorCtr="0">
            <a:spAutoFit/>
          </a:bodyPr>
          <a:lstStyle>
            <a:lvl1pPr marL="0" indent="0">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8" name="Text Placeholder 57">
            <a:extLst>
              <a:ext uri="{FF2B5EF4-FFF2-40B4-BE49-F238E27FC236}">
                <a16:creationId xmlns:a16="http://schemas.microsoft.com/office/drawing/2014/main" id="{D875C94D-753C-4332-A792-6237EEC1F049}"/>
              </a:ext>
            </a:extLst>
          </p:cNvPr>
          <p:cNvSpPr>
            <a:spLocks noGrp="1"/>
          </p:cNvSpPr>
          <p:nvPr>
            <p:ph type="body" sz="quarter" idx="33" hasCustomPrompt="1"/>
          </p:nvPr>
        </p:nvSpPr>
        <p:spPr>
          <a:xfrm>
            <a:off x="9228138" y="2574486"/>
            <a:ext cx="2555875" cy="331817"/>
          </a:xfrm>
        </p:spPr>
        <p:txBody>
          <a:bodyPr bIns="36000" anchor="b" anchorCtr="0">
            <a:spAutoFit/>
          </a:bodyPr>
          <a:lstStyle>
            <a:lvl1pPr marL="0" indent="0">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9" name="Text Placeholder 57">
            <a:extLst>
              <a:ext uri="{FF2B5EF4-FFF2-40B4-BE49-F238E27FC236}">
                <a16:creationId xmlns:a16="http://schemas.microsoft.com/office/drawing/2014/main" id="{B06D4D8C-8568-423B-AABB-FB8BD683AC2A}"/>
              </a:ext>
            </a:extLst>
          </p:cNvPr>
          <p:cNvSpPr>
            <a:spLocks noGrp="1"/>
          </p:cNvSpPr>
          <p:nvPr>
            <p:ph type="body" sz="quarter" idx="34" hasCustomPrompt="1"/>
          </p:nvPr>
        </p:nvSpPr>
        <p:spPr>
          <a:xfrm>
            <a:off x="9228138" y="2929654"/>
            <a:ext cx="2555875" cy="285651"/>
          </a:xfrm>
        </p:spPr>
        <p:txBody>
          <a:bodyPr tIns="36000" bIns="0" anchor="t" anchorCtr="0">
            <a:spAutoFit/>
          </a:bodyPr>
          <a:lstStyle>
            <a:lvl1pPr marL="0" indent="0">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0" name="Text Placeholder 57">
            <a:extLst>
              <a:ext uri="{FF2B5EF4-FFF2-40B4-BE49-F238E27FC236}">
                <a16:creationId xmlns:a16="http://schemas.microsoft.com/office/drawing/2014/main" id="{7D2B1B3D-7A06-472C-AAC7-C6D547DD8009}"/>
              </a:ext>
            </a:extLst>
          </p:cNvPr>
          <p:cNvSpPr>
            <a:spLocks noGrp="1"/>
          </p:cNvSpPr>
          <p:nvPr>
            <p:ph type="body" sz="quarter" idx="35" hasCustomPrompt="1"/>
          </p:nvPr>
        </p:nvSpPr>
        <p:spPr>
          <a:xfrm>
            <a:off x="9228138" y="3903519"/>
            <a:ext cx="2555875" cy="331817"/>
          </a:xfrm>
        </p:spPr>
        <p:txBody>
          <a:bodyPr bIns="36000" anchor="b" anchorCtr="0">
            <a:spAutoFit/>
          </a:bodyPr>
          <a:lstStyle>
            <a:lvl1pPr marL="0" indent="0">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71" name="Text Placeholder 57">
            <a:extLst>
              <a:ext uri="{FF2B5EF4-FFF2-40B4-BE49-F238E27FC236}">
                <a16:creationId xmlns:a16="http://schemas.microsoft.com/office/drawing/2014/main" id="{AD040565-F4BF-45F9-8EB6-02C700DE6436}"/>
              </a:ext>
            </a:extLst>
          </p:cNvPr>
          <p:cNvSpPr>
            <a:spLocks noGrp="1"/>
          </p:cNvSpPr>
          <p:nvPr>
            <p:ph type="body" sz="quarter" idx="36" hasCustomPrompt="1"/>
          </p:nvPr>
        </p:nvSpPr>
        <p:spPr>
          <a:xfrm>
            <a:off x="9228138" y="4258687"/>
            <a:ext cx="2555875" cy="285651"/>
          </a:xfrm>
        </p:spPr>
        <p:txBody>
          <a:bodyPr tIns="36000" bIns="0" anchor="t" anchorCtr="0">
            <a:spAutoFit/>
          </a:bodyPr>
          <a:lstStyle>
            <a:lvl1pPr marL="0" indent="0">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72" name="Text Placeholder 57">
            <a:extLst>
              <a:ext uri="{FF2B5EF4-FFF2-40B4-BE49-F238E27FC236}">
                <a16:creationId xmlns:a16="http://schemas.microsoft.com/office/drawing/2014/main" id="{DB9F8BAF-B545-4D72-ADD4-886DC007051C}"/>
              </a:ext>
            </a:extLst>
          </p:cNvPr>
          <p:cNvSpPr>
            <a:spLocks noGrp="1"/>
          </p:cNvSpPr>
          <p:nvPr>
            <p:ph type="body" sz="quarter" idx="37" hasCustomPrompt="1"/>
          </p:nvPr>
        </p:nvSpPr>
        <p:spPr>
          <a:xfrm>
            <a:off x="9228138" y="5232552"/>
            <a:ext cx="2555875" cy="331817"/>
          </a:xfrm>
        </p:spPr>
        <p:txBody>
          <a:bodyPr bIns="36000" anchor="b" anchorCtr="0">
            <a:spAutoFit/>
          </a:bodyPr>
          <a:lstStyle>
            <a:lvl1pPr marL="0" indent="0">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73" name="Text Placeholder 57">
            <a:extLst>
              <a:ext uri="{FF2B5EF4-FFF2-40B4-BE49-F238E27FC236}">
                <a16:creationId xmlns:a16="http://schemas.microsoft.com/office/drawing/2014/main" id="{B0791138-7275-41D5-B115-CD52C7354E2D}"/>
              </a:ext>
            </a:extLst>
          </p:cNvPr>
          <p:cNvSpPr>
            <a:spLocks noGrp="1"/>
          </p:cNvSpPr>
          <p:nvPr>
            <p:ph type="body" sz="quarter" idx="38" hasCustomPrompt="1"/>
          </p:nvPr>
        </p:nvSpPr>
        <p:spPr>
          <a:xfrm>
            <a:off x="9228138" y="5587720"/>
            <a:ext cx="2555875" cy="285651"/>
          </a:xfrm>
        </p:spPr>
        <p:txBody>
          <a:bodyPr tIns="36000" bIns="0" anchor="t" anchorCtr="0">
            <a:spAutoFit/>
          </a:bodyPr>
          <a:lstStyle>
            <a:lvl1pPr marL="0" indent="0">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31" name="Text Placeholder 96">
            <a:extLst>
              <a:ext uri="{FF2B5EF4-FFF2-40B4-BE49-F238E27FC236}">
                <a16:creationId xmlns:a16="http://schemas.microsoft.com/office/drawing/2014/main" id="{B480DF74-92FB-4ECD-B23E-4C539F84744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solidFill>
                  <a:schemeClr val="bg1"/>
                </a:solidFill>
              </a:defRPr>
            </a:lvl1pPr>
          </a:lstStyle>
          <a:p>
            <a:pPr lvl="0"/>
            <a:r>
              <a:rPr lang="en-US" dirty="0"/>
              <a:t>Footnotes</a:t>
            </a:r>
          </a:p>
        </p:txBody>
      </p:sp>
    </p:spTree>
    <p:custDataLst>
      <p:tags r:id="rId1"/>
    </p:custDataLst>
    <p:extLst>
      <p:ext uri="{BB962C8B-B14F-4D97-AF65-F5344CB8AC3E}">
        <p14:creationId xmlns:p14="http://schemas.microsoft.com/office/powerpoint/2010/main" val="1019413991"/>
      </p:ext>
    </p:extLst>
  </p:cSld>
  <p:clrMapOvr>
    <a:masterClrMapping/>
  </p:clrMapOvr>
  <p:extLst>
    <p:ext uri="{DCECCB84-F9BA-43D5-87BE-67443E8EF086}">
      <p15:sldGuideLst xmlns:p15="http://schemas.microsoft.com/office/powerpoint/2012/main">
        <p15:guide id="1" pos="2230">
          <p15:clr>
            <a:srgbClr val="C35EA4"/>
          </p15:clr>
        </p15:guide>
        <p15:guide id="3" pos="4838">
          <p15:clr>
            <a:srgbClr val="A4A3A4"/>
          </p15:clr>
        </p15:guide>
        <p15:guide id="4" pos="5700">
          <p15:clr>
            <a:srgbClr val="A4A3A4"/>
          </p15:clr>
        </p15:guide>
        <p15:guide id="5" pos="3114">
          <p15:clr>
            <a:srgbClr val="A4A3A4"/>
          </p15:clr>
        </p15:guide>
        <p15:guide id="7" pos="3228">
          <p15:clr>
            <a:srgbClr val="A4A3A4"/>
          </p15:clr>
        </p15:guide>
        <p15:guide id="10" pos="581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Speakers (Dark)">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112D1D8-F166-4F88-B507-30219E1A1C60}"/>
              </a:ext>
            </a:extLst>
          </p:cNvPr>
          <p:cNvSpPr>
            <a:spLocks noGrp="1"/>
          </p:cNvSpPr>
          <p:nvPr>
            <p:ph type="pic" sz="quarter" idx="15" hasCustomPrompt="1"/>
          </p:nvPr>
        </p:nvSpPr>
        <p:spPr>
          <a:xfrm>
            <a:off x="4500663" y="2188096"/>
            <a:ext cx="1066598" cy="1066597"/>
          </a:xfrm>
          <a:prstGeom prst="ellipse">
            <a:avLst/>
          </a:prstGeom>
          <a:blipFill>
            <a:blip r:embed="rId3"/>
            <a:stretch>
              <a:fillRect/>
            </a:stretch>
          </a:blipFill>
        </p:spPr>
        <p:txBody>
          <a:bodyPr/>
          <a:lstStyle>
            <a:lvl1pPr marL="0" indent="0">
              <a:buNone/>
              <a:defRPr/>
            </a:lvl1pPr>
          </a:lstStyle>
          <a:p>
            <a:r>
              <a:rPr lang="en-US"/>
              <a:t> </a:t>
            </a:r>
          </a:p>
        </p:txBody>
      </p:sp>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8" y="2875002"/>
            <a:ext cx="3049588" cy="1107996"/>
          </a:xfrm>
        </p:spPr>
        <p:txBody>
          <a:bodyPr anchor="ctr" anchorCtr="0">
            <a:spAutoFit/>
          </a:bodyPr>
          <a:lstStyle>
            <a:lvl1pPr>
              <a:defRPr sz="4000">
                <a:solidFill>
                  <a:schemeClr val="bg1"/>
                </a:solidFill>
              </a:defRPr>
            </a:lvl1pPr>
          </a:lstStyle>
          <a:p>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lvl1pPr>
              <a:defRPr>
                <a:solidFill>
                  <a:schemeClr val="bg1"/>
                </a:solidFill>
              </a:defRPr>
            </a:lvl1pPr>
          </a:lstStyle>
          <a:p>
            <a:endParaRPr lang="en-GB">
              <a:solidFill>
                <a:schemeClr val="bg1"/>
              </a:solidFill>
            </a:endParaRPr>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lvl1pPr>
              <a:defRPr>
                <a:solidFill>
                  <a:schemeClr val="bg1"/>
                </a:solidFill>
              </a:defRPr>
            </a:lvl1pPr>
          </a:lstStyle>
          <a:p>
            <a:fld id="{F8E47D07-9D1E-4FE9-B31A-2F5863681021}" type="slidenum">
              <a:rPr lang="en-GB" smtClean="0"/>
              <a:pPr/>
              <a:t>‹N°›</a:t>
            </a:fld>
            <a:endParaRPr lang="en-GB"/>
          </a:p>
        </p:txBody>
      </p:sp>
      <p:cxnSp>
        <p:nvCxnSpPr>
          <p:cNvPr id="9" name="Straight Connector 8">
            <a:extLst>
              <a:ext uri="{FF2B5EF4-FFF2-40B4-BE49-F238E27FC236}">
                <a16:creationId xmlns:a16="http://schemas.microsoft.com/office/drawing/2014/main" id="{21040238-DCC8-4532-9AE6-EB7C834F336E}"/>
              </a:ext>
            </a:extLst>
          </p:cNvPr>
          <p:cNvCxnSpPr/>
          <p:nvPr userDrawn="1"/>
        </p:nvCxnSpPr>
        <p:spPr>
          <a:xfrm>
            <a:off x="3540125" y="1071349"/>
            <a:ext cx="0" cy="51383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Picture Placeholder 4">
            <a:extLst>
              <a:ext uri="{FF2B5EF4-FFF2-40B4-BE49-F238E27FC236}">
                <a16:creationId xmlns:a16="http://schemas.microsoft.com/office/drawing/2014/main" id="{1B1FC8CD-D4CE-4E11-90DE-BDAEAE7935BA}"/>
              </a:ext>
            </a:extLst>
          </p:cNvPr>
          <p:cNvSpPr>
            <a:spLocks noGrp="1"/>
          </p:cNvSpPr>
          <p:nvPr>
            <p:ph type="pic" sz="quarter" idx="18" hasCustomPrompt="1"/>
          </p:nvPr>
        </p:nvSpPr>
        <p:spPr>
          <a:xfrm>
            <a:off x="9972775" y="2144743"/>
            <a:ext cx="1066598" cy="1066597"/>
          </a:xfrm>
          <a:prstGeom prst="ellipse">
            <a:avLst/>
          </a:prstGeom>
          <a:blipFill>
            <a:blip r:embed="rId4"/>
            <a:stretch>
              <a:fillRect/>
            </a:stretch>
          </a:blipFill>
        </p:spPr>
        <p:txBody>
          <a:bodyPr/>
          <a:lstStyle>
            <a:lvl1pPr marL="0" indent="0">
              <a:buNone/>
              <a:defRPr/>
            </a:lvl1pPr>
          </a:lstStyle>
          <a:p>
            <a:r>
              <a:rPr lang="en-US"/>
              <a:t> </a:t>
            </a:r>
          </a:p>
        </p:txBody>
      </p:sp>
      <p:sp>
        <p:nvSpPr>
          <p:cNvPr id="43" name="Picture Placeholder 4">
            <a:extLst>
              <a:ext uri="{FF2B5EF4-FFF2-40B4-BE49-F238E27FC236}">
                <a16:creationId xmlns:a16="http://schemas.microsoft.com/office/drawing/2014/main" id="{98BEEA61-F657-4A84-A5AD-517F0892DC25}"/>
              </a:ext>
            </a:extLst>
          </p:cNvPr>
          <p:cNvSpPr>
            <a:spLocks noGrp="1"/>
          </p:cNvSpPr>
          <p:nvPr>
            <p:ph type="pic" sz="quarter" idx="21" hasCustomPrompt="1"/>
          </p:nvPr>
        </p:nvSpPr>
        <p:spPr>
          <a:xfrm>
            <a:off x="7235926" y="2188096"/>
            <a:ext cx="1066598" cy="1066597"/>
          </a:xfrm>
          <a:prstGeom prst="ellipse">
            <a:avLst/>
          </a:prstGeom>
          <a:blipFill>
            <a:blip r:embed="rId5"/>
            <a:stretch>
              <a:fillRect/>
            </a:stretch>
          </a:blipFill>
        </p:spPr>
        <p:txBody>
          <a:bodyPr/>
          <a:lstStyle>
            <a:lvl1pPr marL="0" indent="0">
              <a:buNone/>
              <a:defRPr/>
            </a:lvl1pPr>
          </a:lstStyle>
          <a:p>
            <a:r>
              <a:rPr lang="en-US"/>
              <a:t> </a:t>
            </a:r>
          </a:p>
        </p:txBody>
      </p:sp>
      <p:sp>
        <p:nvSpPr>
          <p:cNvPr id="60" name="Text Placeholder 57">
            <a:extLst>
              <a:ext uri="{FF2B5EF4-FFF2-40B4-BE49-F238E27FC236}">
                <a16:creationId xmlns:a16="http://schemas.microsoft.com/office/drawing/2014/main" id="{A0245B7A-36B7-48DD-8BF2-091A694BA5DC}"/>
              </a:ext>
            </a:extLst>
          </p:cNvPr>
          <p:cNvSpPr>
            <a:spLocks noGrp="1"/>
          </p:cNvSpPr>
          <p:nvPr>
            <p:ph type="body" sz="quarter" idx="25" hasCustomPrompt="1"/>
          </p:nvPr>
        </p:nvSpPr>
        <p:spPr>
          <a:xfrm>
            <a:off x="9228138" y="3569224"/>
            <a:ext cx="2555875" cy="331817"/>
          </a:xfrm>
        </p:spPr>
        <p:txBody>
          <a:bodyPr bIns="36000" anchor="b" anchorCtr="0">
            <a:spAutoFit/>
          </a:bodyPr>
          <a:lstStyle>
            <a:lvl1pPr marL="0" indent="0">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1" name="Text Placeholder 57">
            <a:extLst>
              <a:ext uri="{FF2B5EF4-FFF2-40B4-BE49-F238E27FC236}">
                <a16:creationId xmlns:a16="http://schemas.microsoft.com/office/drawing/2014/main" id="{B12401EB-21B8-49A0-87B6-9030A3923DC9}"/>
              </a:ext>
            </a:extLst>
          </p:cNvPr>
          <p:cNvSpPr>
            <a:spLocks noGrp="1"/>
          </p:cNvSpPr>
          <p:nvPr>
            <p:ph type="body" sz="quarter" idx="26" hasCustomPrompt="1"/>
          </p:nvPr>
        </p:nvSpPr>
        <p:spPr>
          <a:xfrm>
            <a:off x="9228138" y="3924392"/>
            <a:ext cx="2555875" cy="285651"/>
          </a:xfrm>
        </p:spPr>
        <p:txBody>
          <a:bodyPr tIns="36000" bIns="0" anchor="t" anchorCtr="0">
            <a:spAutoFit/>
          </a:bodyPr>
          <a:lstStyle>
            <a:lvl1pPr marL="0" indent="0">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62" name="Text Placeholder 57">
            <a:extLst>
              <a:ext uri="{FF2B5EF4-FFF2-40B4-BE49-F238E27FC236}">
                <a16:creationId xmlns:a16="http://schemas.microsoft.com/office/drawing/2014/main" id="{B1E36713-F111-4648-B34F-AAFF8DEC1670}"/>
              </a:ext>
            </a:extLst>
          </p:cNvPr>
          <p:cNvSpPr>
            <a:spLocks noGrp="1"/>
          </p:cNvSpPr>
          <p:nvPr>
            <p:ph type="body" sz="quarter" idx="27" hasCustomPrompt="1"/>
          </p:nvPr>
        </p:nvSpPr>
        <p:spPr>
          <a:xfrm>
            <a:off x="3756026" y="3569224"/>
            <a:ext cx="2555875" cy="331817"/>
          </a:xfrm>
        </p:spPr>
        <p:txBody>
          <a:bodyPr bIns="36000" anchor="b" anchorCtr="0">
            <a:spAutoFit/>
          </a:bodyPr>
          <a:lstStyle>
            <a:lvl1pPr marL="0" indent="0">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name</a:t>
            </a:r>
          </a:p>
        </p:txBody>
      </p:sp>
      <p:sp>
        <p:nvSpPr>
          <p:cNvPr id="63" name="Text Placeholder 57">
            <a:extLst>
              <a:ext uri="{FF2B5EF4-FFF2-40B4-BE49-F238E27FC236}">
                <a16:creationId xmlns:a16="http://schemas.microsoft.com/office/drawing/2014/main" id="{C7941355-3F61-4691-8CBE-A8EE5B41B831}"/>
              </a:ext>
            </a:extLst>
          </p:cNvPr>
          <p:cNvSpPr>
            <a:spLocks noGrp="1"/>
          </p:cNvSpPr>
          <p:nvPr>
            <p:ph type="body" sz="quarter" idx="28" hasCustomPrompt="1"/>
          </p:nvPr>
        </p:nvSpPr>
        <p:spPr>
          <a:xfrm>
            <a:off x="3756026" y="3924392"/>
            <a:ext cx="2555875" cy="285651"/>
          </a:xfrm>
        </p:spPr>
        <p:txBody>
          <a:bodyPr tIns="36000" bIns="0" anchor="t" anchorCtr="0">
            <a:spAutoFit/>
          </a:bodyPr>
          <a:lstStyle>
            <a:lvl1pPr marL="0" indent="0">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job title</a:t>
            </a:r>
          </a:p>
        </p:txBody>
      </p:sp>
      <p:sp>
        <p:nvSpPr>
          <p:cNvPr id="64" name="Text Placeholder 57">
            <a:extLst>
              <a:ext uri="{FF2B5EF4-FFF2-40B4-BE49-F238E27FC236}">
                <a16:creationId xmlns:a16="http://schemas.microsoft.com/office/drawing/2014/main" id="{D4C3AF58-54F1-4682-B4D9-555CBA584B33}"/>
              </a:ext>
            </a:extLst>
          </p:cNvPr>
          <p:cNvSpPr>
            <a:spLocks noGrp="1"/>
          </p:cNvSpPr>
          <p:nvPr>
            <p:ph type="body" sz="quarter" idx="29" hasCustomPrompt="1"/>
          </p:nvPr>
        </p:nvSpPr>
        <p:spPr>
          <a:xfrm>
            <a:off x="6492875" y="3569224"/>
            <a:ext cx="2555875" cy="331817"/>
          </a:xfrm>
        </p:spPr>
        <p:txBody>
          <a:bodyPr bIns="36000" anchor="b" anchorCtr="0">
            <a:spAutoFit/>
          </a:bodyPr>
          <a:lstStyle>
            <a:lvl1pPr marL="0" indent="0">
              <a:buNone/>
              <a:defRPr sz="1800" b="1">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a:t>Click to add name</a:t>
            </a:r>
          </a:p>
        </p:txBody>
      </p:sp>
      <p:sp>
        <p:nvSpPr>
          <p:cNvPr id="65" name="Text Placeholder 57">
            <a:extLst>
              <a:ext uri="{FF2B5EF4-FFF2-40B4-BE49-F238E27FC236}">
                <a16:creationId xmlns:a16="http://schemas.microsoft.com/office/drawing/2014/main" id="{A102C3EE-ADA7-4748-833E-59DB5769D8D2}"/>
              </a:ext>
            </a:extLst>
          </p:cNvPr>
          <p:cNvSpPr>
            <a:spLocks noGrp="1"/>
          </p:cNvSpPr>
          <p:nvPr>
            <p:ph type="body" sz="quarter" idx="30" hasCustomPrompt="1"/>
          </p:nvPr>
        </p:nvSpPr>
        <p:spPr>
          <a:xfrm>
            <a:off x="6492875" y="3924392"/>
            <a:ext cx="2555875" cy="285651"/>
          </a:xfrm>
        </p:spPr>
        <p:txBody>
          <a:bodyPr tIns="36000" bIns="0" anchor="t" anchorCtr="0">
            <a:spAutoFit/>
          </a:bodyPr>
          <a:lstStyle>
            <a:lvl1pPr marL="0" indent="0">
              <a:buNone/>
              <a:defRPr sz="1800" b="0">
                <a:solidFill>
                  <a:schemeClr val="bg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add job title</a:t>
            </a:r>
          </a:p>
        </p:txBody>
      </p:sp>
      <p:sp>
        <p:nvSpPr>
          <p:cNvPr id="16" name="Text Placeholder 96">
            <a:extLst>
              <a:ext uri="{FF2B5EF4-FFF2-40B4-BE49-F238E27FC236}">
                <a16:creationId xmlns:a16="http://schemas.microsoft.com/office/drawing/2014/main" id="{12BF79A8-D986-47A9-9552-53F98E10767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solidFill>
                  <a:schemeClr val="bg1"/>
                </a:solidFill>
              </a:defRPr>
            </a:lvl1pPr>
          </a:lstStyle>
          <a:p>
            <a:pPr lvl="0"/>
            <a:r>
              <a:rPr lang="en-US" dirty="0"/>
              <a:t>Footnotes</a:t>
            </a:r>
          </a:p>
        </p:txBody>
      </p:sp>
    </p:spTree>
    <p:custDataLst>
      <p:tags r:id="rId1"/>
    </p:custDataLst>
    <p:extLst>
      <p:ext uri="{BB962C8B-B14F-4D97-AF65-F5344CB8AC3E}">
        <p14:creationId xmlns:p14="http://schemas.microsoft.com/office/powerpoint/2010/main" val="834424837"/>
      </p:ext>
    </p:extLst>
  </p:cSld>
  <p:clrMapOvr>
    <a:masterClrMapping/>
  </p:clrMapOvr>
  <p:extLst>
    <p:ext uri="{DCECCB84-F9BA-43D5-87BE-67443E8EF086}">
      <p15:sldGuideLst xmlns:p15="http://schemas.microsoft.com/office/powerpoint/2012/main">
        <p15:guide id="1" pos="2230">
          <p15:clr>
            <a:srgbClr val="C35EA4"/>
          </p15:clr>
        </p15:guide>
        <p15:guide id="3" pos="4089" userDrawn="1">
          <p15:clr>
            <a:srgbClr val="A4A3A4"/>
          </p15:clr>
        </p15:guide>
        <p15:guide id="4" pos="5700">
          <p15:clr>
            <a:srgbClr val="A4A3A4"/>
          </p15:clr>
        </p15:guide>
        <p15:guide id="5" pos="2366" userDrawn="1">
          <p15:clr>
            <a:srgbClr val="A4A3A4"/>
          </p15:clr>
        </p15:guide>
        <p15:guide id="7" pos="3976" userDrawn="1">
          <p15:clr>
            <a:srgbClr val="A4A3A4"/>
          </p15:clr>
        </p15:guide>
        <p15:guide id="10" pos="581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3" name="DO NOT DELETE (BRANDIN)">
            <a:extLst>
              <a:ext uri="{FF2B5EF4-FFF2-40B4-BE49-F238E27FC236}">
                <a16:creationId xmlns:a16="http://schemas.microsoft.com/office/drawing/2014/main" id="{EDDEBCA3-4A93-4672-9C3B-DA8C5884737B}"/>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26482090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Logo Holders">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E460CF-60CD-4D04-8BD0-34A76029C4BA}"/>
              </a:ext>
            </a:extLst>
          </p:cNvPr>
          <p:cNvSpPr>
            <a:spLocks noGrp="1"/>
          </p:cNvSpPr>
          <p:nvPr>
            <p:ph type="pic" sz="quarter" idx="13" hasCustomPrompt="1"/>
          </p:nvPr>
        </p:nvSpPr>
        <p:spPr>
          <a:xfrm>
            <a:off x="407987" y="2390775"/>
            <a:ext cx="1800225" cy="1800225"/>
          </a:xfrm>
          <a:prstGeom prst="ellipse">
            <a:avLst/>
          </a:prstGeom>
          <a:solidFill>
            <a:schemeClr val="bg1"/>
          </a:solidFill>
        </p:spPr>
        <p:txBody>
          <a:bodyPr/>
          <a:lstStyle>
            <a:lvl1pPr marL="0" indent="0">
              <a:buNone/>
              <a:defRPr>
                <a:solidFill>
                  <a:schemeClr val="tx1"/>
                </a:solidFill>
              </a:defRPr>
            </a:lvl1pPr>
          </a:lstStyle>
          <a:p>
            <a:r>
              <a:rPr lang="en-US"/>
              <a:t> </a:t>
            </a:r>
          </a:p>
        </p:txBody>
      </p:sp>
      <p:sp>
        <p:nvSpPr>
          <p:cNvPr id="2" name="Title 1">
            <a:extLst>
              <a:ext uri="{FF2B5EF4-FFF2-40B4-BE49-F238E27FC236}">
                <a16:creationId xmlns:a16="http://schemas.microsoft.com/office/drawing/2014/main" id="{EA4D40D7-DC13-4D28-9957-EA7D59028BA2}"/>
              </a:ext>
            </a:extLst>
          </p:cNvPr>
          <p:cNvSpPr>
            <a:spLocks noGrp="1"/>
          </p:cNvSpPr>
          <p:nvPr>
            <p:ph type="title" hasCustomPrompt="1"/>
          </p:nvPr>
        </p:nvSpPr>
        <p:spPr/>
        <p:txBody>
          <a:bodyPr/>
          <a:lstStyle>
            <a:lvl1pPr>
              <a:defRPr>
                <a:solidFill>
                  <a:schemeClr val="bg1"/>
                </a:solidFill>
              </a:defRPr>
            </a:lvl1pPr>
          </a:lstStyle>
          <a:p>
            <a:r>
              <a:rPr lang="en-US"/>
              <a:t>Click to enter title here</a:t>
            </a:r>
          </a:p>
        </p:txBody>
      </p:sp>
      <p:sp>
        <p:nvSpPr>
          <p:cNvPr id="3" name="Date Placeholder 2">
            <a:extLst>
              <a:ext uri="{FF2B5EF4-FFF2-40B4-BE49-F238E27FC236}">
                <a16:creationId xmlns:a16="http://schemas.microsoft.com/office/drawing/2014/main" id="{6C4A1AB8-2EE2-468C-A083-D01CE559E67F}"/>
              </a:ext>
            </a:extLst>
          </p:cNvPr>
          <p:cNvSpPr>
            <a:spLocks noGrp="1"/>
          </p:cNvSpPr>
          <p:nvPr>
            <p:ph type="dt" sz="half" idx="10"/>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C99263C-FBED-4354-9C78-6D47AE0C620C}"/>
              </a:ext>
            </a:extLst>
          </p:cNvPr>
          <p:cNvSpPr>
            <a:spLocks noGrp="1"/>
          </p:cNvSpPr>
          <p:nvPr>
            <p:ph type="sldNum" sz="quarter" idx="12"/>
          </p:nvPr>
        </p:nvSpPr>
        <p:spPr/>
        <p:txBody>
          <a:bodyPr/>
          <a:lstStyle>
            <a:lvl1pPr>
              <a:defRPr>
                <a:solidFill>
                  <a:schemeClr val="bg1"/>
                </a:solidFill>
              </a:defRPr>
            </a:lvl1pPr>
          </a:lstStyle>
          <a:p>
            <a:fld id="{F8E47D07-9D1E-4FE9-B31A-2F5863681021}" type="slidenum">
              <a:rPr lang="en-GB" smtClean="0"/>
              <a:pPr/>
              <a:t>‹N°›</a:t>
            </a:fld>
            <a:endParaRPr lang="en-GB"/>
          </a:p>
        </p:txBody>
      </p:sp>
      <p:sp>
        <p:nvSpPr>
          <p:cNvPr id="13" name="Picture Placeholder 11">
            <a:extLst>
              <a:ext uri="{FF2B5EF4-FFF2-40B4-BE49-F238E27FC236}">
                <a16:creationId xmlns:a16="http://schemas.microsoft.com/office/drawing/2014/main" id="{5C87F9B8-D0F5-497C-AE63-5A450E0E1DA9}"/>
              </a:ext>
            </a:extLst>
          </p:cNvPr>
          <p:cNvSpPr>
            <a:spLocks noGrp="1"/>
          </p:cNvSpPr>
          <p:nvPr>
            <p:ph type="pic" sz="quarter" idx="14" hasCustomPrompt="1"/>
          </p:nvPr>
        </p:nvSpPr>
        <p:spPr>
          <a:xfrm>
            <a:off x="2801937" y="2390775"/>
            <a:ext cx="1800225" cy="1800225"/>
          </a:xfrm>
          <a:prstGeom prst="ellipse">
            <a:avLst/>
          </a:prstGeom>
          <a:solidFill>
            <a:schemeClr val="bg1"/>
          </a:solidFill>
        </p:spPr>
        <p:txBody>
          <a:bodyPr/>
          <a:lstStyle>
            <a:lvl1pPr marL="0" indent="0">
              <a:buNone/>
              <a:defRPr>
                <a:solidFill>
                  <a:schemeClr val="tx1"/>
                </a:solidFill>
              </a:defRPr>
            </a:lvl1pPr>
          </a:lstStyle>
          <a:p>
            <a:r>
              <a:rPr lang="en-US"/>
              <a:t> </a:t>
            </a:r>
          </a:p>
        </p:txBody>
      </p:sp>
      <p:sp>
        <p:nvSpPr>
          <p:cNvPr id="14" name="Picture Placeholder 11">
            <a:extLst>
              <a:ext uri="{FF2B5EF4-FFF2-40B4-BE49-F238E27FC236}">
                <a16:creationId xmlns:a16="http://schemas.microsoft.com/office/drawing/2014/main" id="{CA7090BA-5395-4466-845D-2FFF88988FC5}"/>
              </a:ext>
            </a:extLst>
          </p:cNvPr>
          <p:cNvSpPr>
            <a:spLocks noGrp="1"/>
          </p:cNvSpPr>
          <p:nvPr>
            <p:ph type="pic" sz="quarter" idx="15" hasCustomPrompt="1"/>
          </p:nvPr>
        </p:nvSpPr>
        <p:spPr>
          <a:xfrm>
            <a:off x="5195887" y="2390775"/>
            <a:ext cx="1800225" cy="1800225"/>
          </a:xfrm>
          <a:prstGeom prst="ellipse">
            <a:avLst/>
          </a:prstGeom>
          <a:solidFill>
            <a:schemeClr val="bg1"/>
          </a:solidFill>
        </p:spPr>
        <p:txBody>
          <a:bodyPr/>
          <a:lstStyle>
            <a:lvl1pPr marL="0" indent="0">
              <a:buNone/>
              <a:defRPr>
                <a:solidFill>
                  <a:schemeClr val="tx1"/>
                </a:solidFill>
              </a:defRPr>
            </a:lvl1pPr>
          </a:lstStyle>
          <a:p>
            <a:r>
              <a:rPr lang="en-US"/>
              <a:t> </a:t>
            </a:r>
          </a:p>
        </p:txBody>
      </p:sp>
      <p:sp>
        <p:nvSpPr>
          <p:cNvPr id="15" name="Picture Placeholder 11">
            <a:extLst>
              <a:ext uri="{FF2B5EF4-FFF2-40B4-BE49-F238E27FC236}">
                <a16:creationId xmlns:a16="http://schemas.microsoft.com/office/drawing/2014/main" id="{07BD6C02-2D88-4407-AB5F-1B4EE05F3EB7}"/>
              </a:ext>
            </a:extLst>
          </p:cNvPr>
          <p:cNvSpPr>
            <a:spLocks noGrp="1"/>
          </p:cNvSpPr>
          <p:nvPr>
            <p:ph type="pic" sz="quarter" idx="16" hasCustomPrompt="1"/>
          </p:nvPr>
        </p:nvSpPr>
        <p:spPr>
          <a:xfrm>
            <a:off x="7589837" y="2390775"/>
            <a:ext cx="1800225" cy="1800225"/>
          </a:xfrm>
          <a:prstGeom prst="ellipse">
            <a:avLst/>
          </a:prstGeom>
          <a:solidFill>
            <a:schemeClr val="bg1"/>
          </a:solidFill>
        </p:spPr>
        <p:txBody>
          <a:bodyPr/>
          <a:lstStyle>
            <a:lvl1pPr marL="0" indent="0">
              <a:buNone/>
              <a:defRPr>
                <a:solidFill>
                  <a:schemeClr val="tx1"/>
                </a:solidFill>
              </a:defRPr>
            </a:lvl1pPr>
          </a:lstStyle>
          <a:p>
            <a:r>
              <a:rPr lang="en-US"/>
              <a:t> </a:t>
            </a:r>
          </a:p>
        </p:txBody>
      </p:sp>
      <p:sp>
        <p:nvSpPr>
          <p:cNvPr id="16" name="Picture Placeholder 11">
            <a:extLst>
              <a:ext uri="{FF2B5EF4-FFF2-40B4-BE49-F238E27FC236}">
                <a16:creationId xmlns:a16="http://schemas.microsoft.com/office/drawing/2014/main" id="{266000A8-5305-480E-9CC7-8E85E0C22DB8}"/>
              </a:ext>
            </a:extLst>
          </p:cNvPr>
          <p:cNvSpPr>
            <a:spLocks noGrp="1"/>
          </p:cNvSpPr>
          <p:nvPr>
            <p:ph type="pic" sz="quarter" idx="17" hasCustomPrompt="1"/>
          </p:nvPr>
        </p:nvSpPr>
        <p:spPr>
          <a:xfrm>
            <a:off x="9983787" y="2390775"/>
            <a:ext cx="1800225" cy="1800225"/>
          </a:xfrm>
          <a:prstGeom prst="ellipse">
            <a:avLst/>
          </a:prstGeom>
          <a:solidFill>
            <a:schemeClr val="bg1"/>
          </a:solidFill>
        </p:spPr>
        <p:txBody>
          <a:bodyPr/>
          <a:lstStyle>
            <a:lvl1pPr marL="0" indent="0">
              <a:buNone/>
              <a:defRPr>
                <a:solidFill>
                  <a:schemeClr val="tx1"/>
                </a:solidFill>
              </a:defRPr>
            </a:lvl1pPr>
          </a:lstStyle>
          <a:p>
            <a:r>
              <a:rPr lang="en-US"/>
              <a:t> </a:t>
            </a:r>
          </a:p>
        </p:txBody>
      </p:sp>
      <p:sp>
        <p:nvSpPr>
          <p:cNvPr id="11" name="Text Placeholder 96">
            <a:extLst>
              <a:ext uri="{FF2B5EF4-FFF2-40B4-BE49-F238E27FC236}">
                <a16:creationId xmlns:a16="http://schemas.microsoft.com/office/drawing/2014/main" id="{B5788CA3-B109-4C1E-8BEF-296AE5E5BBD7}"/>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solidFill>
                  <a:schemeClr val="bg1"/>
                </a:solidFill>
              </a:defRPr>
            </a:lvl1pPr>
          </a:lstStyle>
          <a:p>
            <a:pPr lvl="0"/>
            <a:r>
              <a:rPr lang="en-US" dirty="0"/>
              <a:t>Footnotes</a:t>
            </a:r>
          </a:p>
        </p:txBody>
      </p:sp>
    </p:spTree>
    <p:custDataLst>
      <p:tags r:id="rId1"/>
    </p:custDataLst>
    <p:extLst>
      <p:ext uri="{BB962C8B-B14F-4D97-AF65-F5344CB8AC3E}">
        <p14:creationId xmlns:p14="http://schemas.microsoft.com/office/powerpoint/2010/main" val="3046564347"/>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 Logo Holders">
    <p:bg>
      <p:bgPr>
        <a:solidFill>
          <a:schemeClr val="accent6"/>
        </a:solidFill>
        <a:effectLst/>
      </p:bgPr>
    </p:bg>
    <p:spTree>
      <p:nvGrpSpPr>
        <p:cNvPr id="1" name=""/>
        <p:cNvGrpSpPr/>
        <p:nvPr/>
      </p:nvGrpSpPr>
      <p:grpSpPr>
        <a:xfrm>
          <a:off x="0" y="0"/>
          <a:ext cx="0" cy="0"/>
          <a:chOff x="0" y="0"/>
          <a:chExt cx="0" cy="0"/>
        </a:xfrm>
      </p:grpSpPr>
      <p:sp>
        <p:nvSpPr>
          <p:cNvPr id="22" name="Picture Placeholder 11">
            <a:extLst>
              <a:ext uri="{FF2B5EF4-FFF2-40B4-BE49-F238E27FC236}">
                <a16:creationId xmlns:a16="http://schemas.microsoft.com/office/drawing/2014/main" id="{55383348-573F-407C-AC42-10E5B337AC52}"/>
              </a:ext>
            </a:extLst>
          </p:cNvPr>
          <p:cNvSpPr>
            <a:spLocks noGrp="1"/>
          </p:cNvSpPr>
          <p:nvPr>
            <p:ph type="pic" sz="quarter" idx="22" hasCustomPrompt="1"/>
          </p:nvPr>
        </p:nvSpPr>
        <p:spPr>
          <a:xfrm>
            <a:off x="407987" y="4312602"/>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12" name="Picture Placeholder 11">
            <a:extLst>
              <a:ext uri="{FF2B5EF4-FFF2-40B4-BE49-F238E27FC236}">
                <a16:creationId xmlns:a16="http://schemas.microsoft.com/office/drawing/2014/main" id="{75E460CF-60CD-4D04-8BD0-34A76029C4BA}"/>
              </a:ext>
            </a:extLst>
          </p:cNvPr>
          <p:cNvSpPr>
            <a:spLocks noGrp="1"/>
          </p:cNvSpPr>
          <p:nvPr>
            <p:ph type="pic" sz="quarter" idx="13" hasCustomPrompt="1"/>
          </p:nvPr>
        </p:nvSpPr>
        <p:spPr>
          <a:xfrm>
            <a:off x="407987" y="1791652"/>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2" name="Title 1">
            <a:extLst>
              <a:ext uri="{FF2B5EF4-FFF2-40B4-BE49-F238E27FC236}">
                <a16:creationId xmlns:a16="http://schemas.microsoft.com/office/drawing/2014/main" id="{EA4D40D7-DC13-4D28-9957-EA7D59028BA2}"/>
              </a:ext>
            </a:extLst>
          </p:cNvPr>
          <p:cNvSpPr>
            <a:spLocks noGrp="1"/>
          </p:cNvSpPr>
          <p:nvPr>
            <p:ph type="title" hasCustomPrompt="1"/>
          </p:nvPr>
        </p:nvSpPr>
        <p:spPr/>
        <p:txBody>
          <a:bodyPr/>
          <a:lstStyle>
            <a:lvl1pPr>
              <a:defRPr>
                <a:solidFill>
                  <a:schemeClr val="tx1"/>
                </a:solidFill>
              </a:defRPr>
            </a:lvl1pPr>
          </a:lstStyle>
          <a:p>
            <a:r>
              <a:rPr lang="en-US"/>
              <a:t>Click to enter title here</a:t>
            </a:r>
          </a:p>
        </p:txBody>
      </p:sp>
      <p:sp>
        <p:nvSpPr>
          <p:cNvPr id="3" name="Date Placeholder 2">
            <a:extLst>
              <a:ext uri="{FF2B5EF4-FFF2-40B4-BE49-F238E27FC236}">
                <a16:creationId xmlns:a16="http://schemas.microsoft.com/office/drawing/2014/main" id="{6C4A1AB8-2EE2-468C-A083-D01CE559E67F}"/>
              </a:ext>
            </a:extLst>
          </p:cNvPr>
          <p:cNvSpPr>
            <a:spLocks noGrp="1"/>
          </p:cNvSpPr>
          <p:nvPr>
            <p:ph type="dt" sz="half" idx="10"/>
          </p:nvPr>
        </p:nvSpPr>
        <p:spPr/>
        <p:txBody>
          <a:bodyPr/>
          <a:lstStyle>
            <a:lvl1pPr>
              <a:defRPr>
                <a:solidFill>
                  <a:schemeClr val="tx1"/>
                </a:solidFill>
              </a:defRPr>
            </a:lvl1pPr>
          </a:lstStyle>
          <a:p>
            <a:endParaRPr lang="en-GB"/>
          </a:p>
        </p:txBody>
      </p:sp>
      <p:sp>
        <p:nvSpPr>
          <p:cNvPr id="5" name="Slide Number Placeholder 4">
            <a:extLst>
              <a:ext uri="{FF2B5EF4-FFF2-40B4-BE49-F238E27FC236}">
                <a16:creationId xmlns:a16="http://schemas.microsoft.com/office/drawing/2014/main" id="{BC99263C-FBED-4354-9C78-6D47AE0C620C}"/>
              </a:ext>
            </a:extLst>
          </p:cNvPr>
          <p:cNvSpPr>
            <a:spLocks noGrp="1"/>
          </p:cNvSpPr>
          <p:nvPr>
            <p:ph type="sldNum" sz="quarter" idx="12"/>
          </p:nvPr>
        </p:nvSpPr>
        <p:spPr/>
        <p:txBody>
          <a:bodyPr/>
          <a:lstStyle>
            <a:lvl1pPr>
              <a:defRPr>
                <a:solidFill>
                  <a:schemeClr val="tx1"/>
                </a:solidFill>
              </a:defRPr>
            </a:lvl1pPr>
          </a:lstStyle>
          <a:p>
            <a:fld id="{F8E47D07-9D1E-4FE9-B31A-2F5863681021}" type="slidenum">
              <a:rPr lang="en-GB" smtClean="0"/>
              <a:pPr/>
              <a:t>‹N°›</a:t>
            </a:fld>
            <a:endParaRPr lang="en-GB"/>
          </a:p>
        </p:txBody>
      </p:sp>
      <p:sp>
        <p:nvSpPr>
          <p:cNvPr id="13" name="Picture Placeholder 11">
            <a:extLst>
              <a:ext uri="{FF2B5EF4-FFF2-40B4-BE49-F238E27FC236}">
                <a16:creationId xmlns:a16="http://schemas.microsoft.com/office/drawing/2014/main" id="{5C87F9B8-D0F5-497C-AE63-5A450E0E1DA9}"/>
              </a:ext>
            </a:extLst>
          </p:cNvPr>
          <p:cNvSpPr>
            <a:spLocks noGrp="1"/>
          </p:cNvSpPr>
          <p:nvPr>
            <p:ph type="pic" sz="quarter" idx="14" hasCustomPrompt="1"/>
          </p:nvPr>
        </p:nvSpPr>
        <p:spPr>
          <a:xfrm>
            <a:off x="2801937" y="1791652"/>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14" name="Picture Placeholder 11">
            <a:extLst>
              <a:ext uri="{FF2B5EF4-FFF2-40B4-BE49-F238E27FC236}">
                <a16:creationId xmlns:a16="http://schemas.microsoft.com/office/drawing/2014/main" id="{CA7090BA-5395-4466-845D-2FFF88988FC5}"/>
              </a:ext>
            </a:extLst>
          </p:cNvPr>
          <p:cNvSpPr>
            <a:spLocks noGrp="1"/>
          </p:cNvSpPr>
          <p:nvPr>
            <p:ph type="pic" sz="quarter" idx="15" hasCustomPrompt="1"/>
          </p:nvPr>
        </p:nvSpPr>
        <p:spPr>
          <a:xfrm>
            <a:off x="5195887" y="1791652"/>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15" name="Picture Placeholder 11">
            <a:extLst>
              <a:ext uri="{FF2B5EF4-FFF2-40B4-BE49-F238E27FC236}">
                <a16:creationId xmlns:a16="http://schemas.microsoft.com/office/drawing/2014/main" id="{07BD6C02-2D88-4407-AB5F-1B4EE05F3EB7}"/>
              </a:ext>
            </a:extLst>
          </p:cNvPr>
          <p:cNvSpPr>
            <a:spLocks noGrp="1"/>
          </p:cNvSpPr>
          <p:nvPr>
            <p:ph type="pic" sz="quarter" idx="16" hasCustomPrompt="1"/>
          </p:nvPr>
        </p:nvSpPr>
        <p:spPr>
          <a:xfrm>
            <a:off x="7589837" y="1791652"/>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16" name="Picture Placeholder 11">
            <a:extLst>
              <a:ext uri="{FF2B5EF4-FFF2-40B4-BE49-F238E27FC236}">
                <a16:creationId xmlns:a16="http://schemas.microsoft.com/office/drawing/2014/main" id="{266000A8-5305-480E-9CC7-8E85E0C22DB8}"/>
              </a:ext>
            </a:extLst>
          </p:cNvPr>
          <p:cNvSpPr>
            <a:spLocks noGrp="1"/>
          </p:cNvSpPr>
          <p:nvPr>
            <p:ph type="pic" sz="quarter" idx="17" hasCustomPrompt="1"/>
          </p:nvPr>
        </p:nvSpPr>
        <p:spPr>
          <a:xfrm>
            <a:off x="9983787" y="1791652"/>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10" name="Picture Placeholder 11">
            <a:extLst>
              <a:ext uri="{FF2B5EF4-FFF2-40B4-BE49-F238E27FC236}">
                <a16:creationId xmlns:a16="http://schemas.microsoft.com/office/drawing/2014/main" id="{528F52C5-394F-4E1B-B272-53ADE5734408}"/>
              </a:ext>
            </a:extLst>
          </p:cNvPr>
          <p:cNvSpPr>
            <a:spLocks noGrp="1"/>
          </p:cNvSpPr>
          <p:nvPr>
            <p:ph type="pic" sz="quarter" idx="18" hasCustomPrompt="1"/>
          </p:nvPr>
        </p:nvSpPr>
        <p:spPr>
          <a:xfrm>
            <a:off x="1604962" y="3052127"/>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11" name="Picture Placeholder 11">
            <a:extLst>
              <a:ext uri="{FF2B5EF4-FFF2-40B4-BE49-F238E27FC236}">
                <a16:creationId xmlns:a16="http://schemas.microsoft.com/office/drawing/2014/main" id="{010FBB93-0F37-4614-B044-1F82ABF9CE63}"/>
              </a:ext>
            </a:extLst>
          </p:cNvPr>
          <p:cNvSpPr>
            <a:spLocks noGrp="1"/>
          </p:cNvSpPr>
          <p:nvPr>
            <p:ph type="pic" sz="quarter" idx="19" hasCustomPrompt="1"/>
          </p:nvPr>
        </p:nvSpPr>
        <p:spPr>
          <a:xfrm>
            <a:off x="3998912" y="3052127"/>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17" name="Picture Placeholder 11">
            <a:extLst>
              <a:ext uri="{FF2B5EF4-FFF2-40B4-BE49-F238E27FC236}">
                <a16:creationId xmlns:a16="http://schemas.microsoft.com/office/drawing/2014/main" id="{B422470C-0E1C-419C-8572-16476BEE7FA8}"/>
              </a:ext>
            </a:extLst>
          </p:cNvPr>
          <p:cNvSpPr>
            <a:spLocks noGrp="1"/>
          </p:cNvSpPr>
          <p:nvPr>
            <p:ph type="pic" sz="quarter" idx="20" hasCustomPrompt="1"/>
          </p:nvPr>
        </p:nvSpPr>
        <p:spPr>
          <a:xfrm>
            <a:off x="6392862" y="3052127"/>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18" name="Picture Placeholder 11">
            <a:extLst>
              <a:ext uri="{FF2B5EF4-FFF2-40B4-BE49-F238E27FC236}">
                <a16:creationId xmlns:a16="http://schemas.microsoft.com/office/drawing/2014/main" id="{531AA156-F64E-4378-B7E9-92F3B595809A}"/>
              </a:ext>
            </a:extLst>
          </p:cNvPr>
          <p:cNvSpPr>
            <a:spLocks noGrp="1"/>
          </p:cNvSpPr>
          <p:nvPr>
            <p:ph type="pic" sz="quarter" idx="21" hasCustomPrompt="1"/>
          </p:nvPr>
        </p:nvSpPr>
        <p:spPr>
          <a:xfrm>
            <a:off x="8786812" y="3052127"/>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23" name="Picture Placeholder 11">
            <a:extLst>
              <a:ext uri="{FF2B5EF4-FFF2-40B4-BE49-F238E27FC236}">
                <a16:creationId xmlns:a16="http://schemas.microsoft.com/office/drawing/2014/main" id="{433BEA04-0693-4052-8B02-BF6FC678BA1D}"/>
              </a:ext>
            </a:extLst>
          </p:cNvPr>
          <p:cNvSpPr>
            <a:spLocks noGrp="1"/>
          </p:cNvSpPr>
          <p:nvPr>
            <p:ph type="pic" sz="quarter" idx="23" hasCustomPrompt="1"/>
          </p:nvPr>
        </p:nvSpPr>
        <p:spPr>
          <a:xfrm>
            <a:off x="2801937" y="4312602"/>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24" name="Picture Placeholder 11">
            <a:extLst>
              <a:ext uri="{FF2B5EF4-FFF2-40B4-BE49-F238E27FC236}">
                <a16:creationId xmlns:a16="http://schemas.microsoft.com/office/drawing/2014/main" id="{B88C8BE9-D35E-4988-80D5-BB7AD3E6AD9E}"/>
              </a:ext>
            </a:extLst>
          </p:cNvPr>
          <p:cNvSpPr>
            <a:spLocks noGrp="1"/>
          </p:cNvSpPr>
          <p:nvPr>
            <p:ph type="pic" sz="quarter" idx="24" hasCustomPrompt="1"/>
          </p:nvPr>
        </p:nvSpPr>
        <p:spPr>
          <a:xfrm>
            <a:off x="5195887" y="4312602"/>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25" name="Picture Placeholder 11">
            <a:extLst>
              <a:ext uri="{FF2B5EF4-FFF2-40B4-BE49-F238E27FC236}">
                <a16:creationId xmlns:a16="http://schemas.microsoft.com/office/drawing/2014/main" id="{18A22AE5-FC27-4F35-A0A4-5A75925CEFE6}"/>
              </a:ext>
            </a:extLst>
          </p:cNvPr>
          <p:cNvSpPr>
            <a:spLocks noGrp="1"/>
          </p:cNvSpPr>
          <p:nvPr>
            <p:ph type="pic" sz="quarter" idx="25" hasCustomPrompt="1"/>
          </p:nvPr>
        </p:nvSpPr>
        <p:spPr>
          <a:xfrm>
            <a:off x="7589837" y="4312602"/>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26" name="Picture Placeholder 11">
            <a:extLst>
              <a:ext uri="{FF2B5EF4-FFF2-40B4-BE49-F238E27FC236}">
                <a16:creationId xmlns:a16="http://schemas.microsoft.com/office/drawing/2014/main" id="{E918B138-DFE8-4A19-AB1C-B0F83FA25063}"/>
              </a:ext>
            </a:extLst>
          </p:cNvPr>
          <p:cNvSpPr>
            <a:spLocks noGrp="1"/>
          </p:cNvSpPr>
          <p:nvPr>
            <p:ph type="pic" sz="quarter" idx="26" hasCustomPrompt="1"/>
          </p:nvPr>
        </p:nvSpPr>
        <p:spPr>
          <a:xfrm>
            <a:off x="9983787" y="4312602"/>
            <a:ext cx="1508761" cy="1508761"/>
          </a:xfrm>
          <a:prstGeom prst="ellipse">
            <a:avLst/>
          </a:prstGeom>
          <a:solidFill>
            <a:schemeClr val="bg1"/>
          </a:solidFill>
        </p:spPr>
        <p:txBody>
          <a:bodyPr/>
          <a:lstStyle>
            <a:lvl1pPr>
              <a:defRPr>
                <a:solidFill>
                  <a:schemeClr val="bg1"/>
                </a:solidFill>
              </a:defRPr>
            </a:lvl1pPr>
          </a:lstStyle>
          <a:p>
            <a:r>
              <a:rPr lang="en-US"/>
              <a:t> </a:t>
            </a:r>
          </a:p>
        </p:txBody>
      </p:sp>
      <p:sp>
        <p:nvSpPr>
          <p:cNvPr id="20" name="Text Placeholder 96">
            <a:extLst>
              <a:ext uri="{FF2B5EF4-FFF2-40B4-BE49-F238E27FC236}">
                <a16:creationId xmlns:a16="http://schemas.microsoft.com/office/drawing/2014/main" id="{CCEEFB9C-D904-475F-96C7-94205FF977B7}"/>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492247719"/>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3" name="DO NOT DELETE (BRANDIN)">
            <a:extLst>
              <a:ext uri="{FF2B5EF4-FFF2-40B4-BE49-F238E27FC236}">
                <a16:creationId xmlns:a16="http://schemas.microsoft.com/office/drawing/2014/main" id="{D61434D5-669D-4ED7-892E-B498926A2D14}"/>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28317904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Step Cycle">
    <p:spTree>
      <p:nvGrpSpPr>
        <p:cNvPr id="1" name=""/>
        <p:cNvGrpSpPr/>
        <p:nvPr/>
      </p:nvGrpSpPr>
      <p:grpSpPr>
        <a:xfrm>
          <a:off x="0" y="0"/>
          <a:ext cx="0" cy="0"/>
          <a:chOff x="0" y="0"/>
          <a:chExt cx="0" cy="0"/>
        </a:xfrm>
      </p:grpSpPr>
      <p:sp>
        <p:nvSpPr>
          <p:cNvPr id="37" name="Text Placeholder 35">
            <a:extLst>
              <a:ext uri="{FF2B5EF4-FFF2-40B4-BE49-F238E27FC236}">
                <a16:creationId xmlns:a16="http://schemas.microsoft.com/office/drawing/2014/main" id="{8552BE03-1563-4153-9F03-4CF477C6D0B8}"/>
              </a:ext>
            </a:extLst>
          </p:cNvPr>
          <p:cNvSpPr>
            <a:spLocks noGrp="1"/>
          </p:cNvSpPr>
          <p:nvPr>
            <p:ph type="body" sz="quarter" idx="32" hasCustomPrompt="1"/>
          </p:nvPr>
        </p:nvSpPr>
        <p:spPr>
          <a:xfrm>
            <a:off x="407989" y="238141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id="{8D44FBB5-0816-4A67-9A1E-11064CBAD7FC}"/>
              </a:ext>
            </a:extLst>
          </p:cNvPr>
          <p:cNvSpPr>
            <a:spLocks noGrp="1"/>
          </p:cNvSpPr>
          <p:nvPr>
            <p:ph type="body" sz="quarter" idx="31" hasCustomPrompt="1"/>
          </p:nvPr>
        </p:nvSpPr>
        <p:spPr>
          <a:xfrm>
            <a:off x="407989" y="197732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2" name="Title 1">
            <a:extLst>
              <a:ext uri="{FF2B5EF4-FFF2-40B4-BE49-F238E27FC236}">
                <a16:creationId xmlns:a16="http://schemas.microsoft.com/office/drawing/2014/main" id="{BB48A82D-1FED-420A-9205-FF50EB5B805B}"/>
              </a:ext>
            </a:extLst>
          </p:cNvPr>
          <p:cNvSpPr>
            <a:spLocks noGrp="1"/>
          </p:cNvSpPr>
          <p:nvPr>
            <p:ph type="title" hasCustomPrompt="1"/>
          </p:nvPr>
        </p:nvSpPr>
        <p:spPr/>
        <p:txBody>
          <a:bodyPr/>
          <a:lstStyle>
            <a:lvl1pPr>
              <a:lnSpc>
                <a:spcPct val="100000"/>
              </a:lnSpc>
              <a:defRPr/>
            </a:lvl1pPr>
          </a:lstStyle>
          <a:p>
            <a:r>
              <a:rPr lang="en-US"/>
              <a:t>Click to enter title here</a:t>
            </a:r>
          </a:p>
        </p:txBody>
      </p:sp>
      <p:grpSp>
        <p:nvGrpSpPr>
          <p:cNvPr id="4" name="Group 3">
            <a:extLst>
              <a:ext uri="{FF2B5EF4-FFF2-40B4-BE49-F238E27FC236}">
                <a16:creationId xmlns:a16="http://schemas.microsoft.com/office/drawing/2014/main" id="{07A1BF01-A79B-4385-8031-297EE30136DC}"/>
              </a:ext>
            </a:extLst>
          </p:cNvPr>
          <p:cNvGrpSpPr/>
          <p:nvPr userDrawn="1"/>
        </p:nvGrpSpPr>
        <p:grpSpPr>
          <a:xfrm>
            <a:off x="4702794" y="2368567"/>
            <a:ext cx="2786412" cy="2786898"/>
            <a:chOff x="4702794" y="1940301"/>
            <a:chExt cx="2786412" cy="2786898"/>
          </a:xfrm>
        </p:grpSpPr>
        <p:sp>
          <p:nvSpPr>
            <p:cNvPr id="13" name="Oval 12">
              <a:extLst>
                <a:ext uri="{FF2B5EF4-FFF2-40B4-BE49-F238E27FC236}">
                  <a16:creationId xmlns:a16="http://schemas.microsoft.com/office/drawing/2014/main" id="{230997DD-D22B-4EFC-9126-67C2C54698BB}"/>
                </a:ext>
              </a:extLst>
            </p:cNvPr>
            <p:cNvSpPr/>
            <p:nvPr/>
          </p:nvSpPr>
          <p:spPr>
            <a:xfrm>
              <a:off x="4702794" y="1940301"/>
              <a:ext cx="2786412" cy="27868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3600" b="1">
                <a:latin typeface="+mj-lt"/>
              </a:endParaRPr>
            </a:p>
          </p:txBody>
        </p:sp>
        <p:sp>
          <p:nvSpPr>
            <p:cNvPr id="14" name="Freeform 17">
              <a:extLst>
                <a:ext uri="{FF2B5EF4-FFF2-40B4-BE49-F238E27FC236}">
                  <a16:creationId xmlns:a16="http://schemas.microsoft.com/office/drawing/2014/main" id="{29FAD213-61FD-4539-A69F-3C32018A24DB}"/>
                </a:ext>
              </a:extLst>
            </p:cNvPr>
            <p:cNvSpPr>
              <a:spLocks/>
            </p:cNvSpPr>
            <p:nvPr/>
          </p:nvSpPr>
          <p:spPr bwMode="auto">
            <a:xfrm rot="2035772" flipH="1">
              <a:off x="6585832" y="2580721"/>
              <a:ext cx="842959" cy="303261"/>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11" name="Freeform 17">
              <a:extLst>
                <a:ext uri="{FF2B5EF4-FFF2-40B4-BE49-F238E27FC236}">
                  <a16:creationId xmlns:a16="http://schemas.microsoft.com/office/drawing/2014/main" id="{98D6951D-FE9A-4665-95E2-3F19B0E744E3}"/>
                </a:ext>
              </a:extLst>
            </p:cNvPr>
            <p:cNvSpPr>
              <a:spLocks/>
            </p:cNvSpPr>
            <p:nvPr/>
          </p:nvSpPr>
          <p:spPr bwMode="auto">
            <a:xfrm rot="16435772" flipH="1">
              <a:off x="4698038" y="2693600"/>
              <a:ext cx="842959" cy="303261"/>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12" name="Freeform 17">
              <a:extLst>
                <a:ext uri="{FF2B5EF4-FFF2-40B4-BE49-F238E27FC236}">
                  <a16:creationId xmlns:a16="http://schemas.microsoft.com/office/drawing/2014/main" id="{2768B24A-1E90-4139-8E9B-B4B117E517F1}"/>
                </a:ext>
              </a:extLst>
            </p:cNvPr>
            <p:cNvSpPr>
              <a:spLocks/>
            </p:cNvSpPr>
            <p:nvPr/>
          </p:nvSpPr>
          <p:spPr bwMode="auto">
            <a:xfrm rot="9235772" flipH="1">
              <a:off x="5739691" y="4272038"/>
              <a:ext cx="842959" cy="303261"/>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grpSp>
      <p:sp>
        <p:nvSpPr>
          <p:cNvPr id="16" name="Oval 15">
            <a:extLst>
              <a:ext uri="{FF2B5EF4-FFF2-40B4-BE49-F238E27FC236}">
                <a16:creationId xmlns:a16="http://schemas.microsoft.com/office/drawing/2014/main" id="{225B7881-80A4-4DE1-92CC-18F43E2DBF8A}"/>
              </a:ext>
            </a:extLst>
          </p:cNvPr>
          <p:cNvSpPr/>
          <p:nvPr/>
        </p:nvSpPr>
        <p:spPr>
          <a:xfrm flipH="1">
            <a:off x="4010019" y="1340375"/>
            <a:ext cx="4171962" cy="41719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3600" b="1">
              <a:latin typeface="+mj-lt"/>
            </a:endParaRPr>
          </a:p>
        </p:txBody>
      </p:sp>
      <p:sp>
        <p:nvSpPr>
          <p:cNvPr id="33" name="Picture Placeholder 18">
            <a:extLst>
              <a:ext uri="{FF2B5EF4-FFF2-40B4-BE49-F238E27FC236}">
                <a16:creationId xmlns:a16="http://schemas.microsoft.com/office/drawing/2014/main" id="{98B8D385-C24B-4777-A949-9567F02FB157}"/>
              </a:ext>
            </a:extLst>
          </p:cNvPr>
          <p:cNvSpPr>
            <a:spLocks noGrp="1"/>
          </p:cNvSpPr>
          <p:nvPr>
            <p:ph type="pic" sz="quarter" idx="21" hasCustomPrompt="1"/>
          </p:nvPr>
        </p:nvSpPr>
        <p:spPr>
          <a:xfrm>
            <a:off x="5266890" y="1703838"/>
            <a:ext cx="1658270" cy="16582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a:solidFill>
                  <a:schemeClr val="tx1"/>
                </a:solidFill>
                <a:latin typeface="+mj-lt"/>
              </a:defRPr>
            </a:lvl1pPr>
          </a:lstStyle>
          <a:p>
            <a:pPr lvl="0" algn="ctr"/>
            <a:r>
              <a:rPr lang="en-US"/>
              <a:t> </a:t>
            </a:r>
          </a:p>
        </p:txBody>
      </p:sp>
      <p:sp>
        <p:nvSpPr>
          <p:cNvPr id="34" name="Picture Placeholder 18">
            <a:extLst>
              <a:ext uri="{FF2B5EF4-FFF2-40B4-BE49-F238E27FC236}">
                <a16:creationId xmlns:a16="http://schemas.microsoft.com/office/drawing/2014/main" id="{0FEB6459-32DC-4DA1-A8F5-8F0A8A38CEF6}"/>
              </a:ext>
            </a:extLst>
          </p:cNvPr>
          <p:cNvSpPr>
            <a:spLocks noGrp="1"/>
          </p:cNvSpPr>
          <p:nvPr>
            <p:ph type="pic" sz="quarter" idx="23" hasCustomPrompt="1"/>
          </p:nvPr>
        </p:nvSpPr>
        <p:spPr>
          <a:xfrm>
            <a:off x="6467158" y="3634224"/>
            <a:ext cx="1658270" cy="165827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id="{1A1E17F1-1D9F-4878-AA4D-733B2CB3375E}"/>
              </a:ext>
            </a:extLst>
          </p:cNvPr>
          <p:cNvSpPr>
            <a:spLocks noGrp="1"/>
          </p:cNvSpPr>
          <p:nvPr>
            <p:ph type="pic" sz="quarter" idx="30" hasCustomPrompt="1"/>
          </p:nvPr>
        </p:nvSpPr>
        <p:spPr>
          <a:xfrm>
            <a:off x="4136020" y="3634224"/>
            <a:ext cx="1658270" cy="165827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40" name="Text Placeholder 35">
            <a:extLst>
              <a:ext uri="{FF2B5EF4-FFF2-40B4-BE49-F238E27FC236}">
                <a16:creationId xmlns:a16="http://schemas.microsoft.com/office/drawing/2014/main" id="{B5A9EE24-117D-4356-9278-0CDA5ECC9B11}"/>
              </a:ext>
            </a:extLst>
          </p:cNvPr>
          <p:cNvSpPr>
            <a:spLocks noGrp="1"/>
          </p:cNvSpPr>
          <p:nvPr>
            <p:ph type="body" sz="quarter" idx="35" hasCustomPrompt="1"/>
          </p:nvPr>
        </p:nvSpPr>
        <p:spPr>
          <a:xfrm>
            <a:off x="407989"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id="{FCECF160-D8C9-495C-A20A-83370080554E}"/>
              </a:ext>
            </a:extLst>
          </p:cNvPr>
          <p:cNvSpPr>
            <a:spLocks noGrp="1"/>
          </p:cNvSpPr>
          <p:nvPr>
            <p:ph type="body" sz="quarter" idx="36" hasCustomPrompt="1"/>
          </p:nvPr>
        </p:nvSpPr>
        <p:spPr>
          <a:xfrm>
            <a:off x="407989"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42" name="Text Placeholder 35">
            <a:extLst>
              <a:ext uri="{FF2B5EF4-FFF2-40B4-BE49-F238E27FC236}">
                <a16:creationId xmlns:a16="http://schemas.microsoft.com/office/drawing/2014/main" id="{3576F2D3-5E56-44DC-B72E-E5651D4085EB}"/>
              </a:ext>
            </a:extLst>
          </p:cNvPr>
          <p:cNvSpPr>
            <a:spLocks noGrp="1"/>
          </p:cNvSpPr>
          <p:nvPr>
            <p:ph type="body" sz="quarter" idx="37" hasCustomPrompt="1"/>
          </p:nvPr>
        </p:nvSpPr>
        <p:spPr>
          <a:xfrm>
            <a:off x="8378155"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id="{7FC4BBC1-5DC6-4EB2-B41F-E08BFBDE682F}"/>
              </a:ext>
            </a:extLst>
          </p:cNvPr>
          <p:cNvSpPr>
            <a:spLocks noGrp="1"/>
          </p:cNvSpPr>
          <p:nvPr>
            <p:ph type="body" sz="quarter" idx="38" hasCustomPrompt="1"/>
          </p:nvPr>
        </p:nvSpPr>
        <p:spPr>
          <a:xfrm>
            <a:off x="8378155"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21" name="Text Placeholder 96">
            <a:extLst>
              <a:ext uri="{FF2B5EF4-FFF2-40B4-BE49-F238E27FC236}">
                <a16:creationId xmlns:a16="http://schemas.microsoft.com/office/drawing/2014/main" id="{E5E4BB74-DA2D-41B2-AA1D-6A62934140E9}"/>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111345146"/>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Date Placeholder 7">
            <a:extLst>
              <a:ext uri="{FF2B5EF4-FFF2-40B4-BE49-F238E27FC236}">
                <a16:creationId xmlns:a16="http://schemas.microsoft.com/office/drawing/2014/main" id="{11075AA4-1FA9-4704-A587-D8E88C1D1EF9}"/>
              </a:ext>
            </a:extLst>
          </p:cNvPr>
          <p:cNvSpPr>
            <a:spLocks noGrp="1"/>
          </p:cNvSpPr>
          <p:nvPr>
            <p:ph type="dt" sz="half" idx="10"/>
          </p:nvPr>
        </p:nvSpPr>
        <p:spPr/>
        <p:txBody>
          <a:bodyPr/>
          <a:lstStyle/>
          <a:p>
            <a:endParaRPr lang="en-GB"/>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26881019"/>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userDrawn="1">
          <p15:clr>
            <a:srgbClr val="C35EA4"/>
          </p15:clr>
        </p15:guide>
        <p15:guide id="12" orient="horz" pos="981" userDrawn="1">
          <p15:clr>
            <a:srgbClr val="C35E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Step Cycl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E131E32-D591-4D01-92AB-485CBED924ED}"/>
              </a:ext>
            </a:extLst>
          </p:cNvPr>
          <p:cNvGrpSpPr/>
          <p:nvPr/>
        </p:nvGrpSpPr>
        <p:grpSpPr>
          <a:xfrm>
            <a:off x="4382752" y="2025571"/>
            <a:ext cx="3499796" cy="3499894"/>
            <a:chOff x="4490400" y="1728106"/>
            <a:chExt cx="3211200" cy="3211290"/>
          </a:xfrm>
        </p:grpSpPr>
        <p:sp>
          <p:nvSpPr>
            <p:cNvPr id="50" name="Oval 49">
              <a:extLst>
                <a:ext uri="{FF2B5EF4-FFF2-40B4-BE49-F238E27FC236}">
                  <a16:creationId xmlns:a16="http://schemas.microsoft.com/office/drawing/2014/main" id="{C289433E-E4BD-447F-A5D3-E923FF48D138}"/>
                </a:ext>
              </a:extLst>
            </p:cNvPr>
            <p:cNvSpPr/>
            <p:nvPr/>
          </p:nvSpPr>
          <p:spPr>
            <a:xfrm>
              <a:off x="4490400" y="1728106"/>
              <a:ext cx="3211200" cy="32112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3600" b="1">
                <a:latin typeface="+mj-lt"/>
              </a:endParaRPr>
            </a:p>
          </p:txBody>
        </p:sp>
        <p:sp>
          <p:nvSpPr>
            <p:cNvPr id="51" name="Freeform 17">
              <a:extLst>
                <a:ext uri="{FF2B5EF4-FFF2-40B4-BE49-F238E27FC236}">
                  <a16:creationId xmlns:a16="http://schemas.microsoft.com/office/drawing/2014/main" id="{42772CDC-6E6C-420D-900E-FDB16E44FD16}"/>
                </a:ext>
              </a:extLst>
            </p:cNvPr>
            <p:cNvSpPr>
              <a:spLocks/>
            </p:cNvSpPr>
            <p:nvPr/>
          </p:nvSpPr>
          <p:spPr bwMode="auto">
            <a:xfrm rot="19854777" flipH="1">
              <a:off x="5535147" y="1908953"/>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52" name="Freeform 17">
              <a:extLst>
                <a:ext uri="{FF2B5EF4-FFF2-40B4-BE49-F238E27FC236}">
                  <a16:creationId xmlns:a16="http://schemas.microsoft.com/office/drawing/2014/main" id="{0D540155-5B59-4189-895D-F8654D5FF389}"/>
                </a:ext>
              </a:extLst>
            </p:cNvPr>
            <p:cNvSpPr>
              <a:spLocks/>
            </p:cNvSpPr>
            <p:nvPr/>
          </p:nvSpPr>
          <p:spPr bwMode="auto">
            <a:xfrm rot="13554777" flipH="1">
              <a:off x="4504235" y="3618060"/>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53" name="Freeform 17">
              <a:extLst>
                <a:ext uri="{FF2B5EF4-FFF2-40B4-BE49-F238E27FC236}">
                  <a16:creationId xmlns:a16="http://schemas.microsoft.com/office/drawing/2014/main" id="{FE10B99A-BD03-430A-9F22-CFE36F812487}"/>
                </a:ext>
              </a:extLst>
            </p:cNvPr>
            <p:cNvSpPr>
              <a:spLocks/>
            </p:cNvSpPr>
            <p:nvPr/>
          </p:nvSpPr>
          <p:spPr bwMode="auto">
            <a:xfrm rot="9054777" flipH="1">
              <a:off x="5815679" y="4409107"/>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54" name="Freeform 17">
              <a:extLst>
                <a:ext uri="{FF2B5EF4-FFF2-40B4-BE49-F238E27FC236}">
                  <a16:creationId xmlns:a16="http://schemas.microsoft.com/office/drawing/2014/main" id="{1D6D7828-85FD-428A-B05F-5C2C1BC9BEF4}"/>
                </a:ext>
              </a:extLst>
            </p:cNvPr>
            <p:cNvSpPr>
              <a:spLocks/>
            </p:cNvSpPr>
            <p:nvPr/>
          </p:nvSpPr>
          <p:spPr bwMode="auto">
            <a:xfrm rot="2754777" flipH="1">
              <a:off x="6846591" y="2700000"/>
              <a:ext cx="841174" cy="349442"/>
            </a:xfrm>
            <a:custGeom>
              <a:avLst/>
              <a:gdLst>
                <a:gd name="T0" fmla="*/ 601 w 601"/>
                <a:gd name="T1" fmla="*/ 0 h 217"/>
                <a:gd name="T2" fmla="*/ 600 w 601"/>
                <a:gd name="T3" fmla="*/ 0 h 217"/>
                <a:gd name="T4" fmla="*/ 413 w 601"/>
                <a:gd name="T5" fmla="*/ 19 h 217"/>
                <a:gd name="T6" fmla="*/ 0 w 601"/>
                <a:gd name="T7" fmla="*/ 217 h 217"/>
              </a:gdLst>
              <a:ahLst/>
              <a:cxnLst>
                <a:cxn ang="0">
                  <a:pos x="T0" y="T1"/>
                </a:cxn>
                <a:cxn ang="0">
                  <a:pos x="T2" y="T3"/>
                </a:cxn>
                <a:cxn ang="0">
                  <a:pos x="T4" y="T5"/>
                </a:cxn>
                <a:cxn ang="0">
                  <a:pos x="T6" y="T7"/>
                </a:cxn>
              </a:cxnLst>
              <a:rect l="0" t="0" r="r" b="b"/>
              <a:pathLst>
                <a:path w="601" h="217">
                  <a:moveTo>
                    <a:pt x="601" y="0"/>
                  </a:moveTo>
                  <a:cubicBezTo>
                    <a:pt x="600" y="0"/>
                    <a:pt x="600" y="0"/>
                    <a:pt x="600" y="0"/>
                  </a:cubicBezTo>
                  <a:cubicBezTo>
                    <a:pt x="537" y="0"/>
                    <a:pt x="474" y="6"/>
                    <a:pt x="413" y="19"/>
                  </a:cubicBezTo>
                  <a:cubicBezTo>
                    <a:pt x="262" y="50"/>
                    <a:pt x="120" y="117"/>
                    <a:pt x="0" y="217"/>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grpSp>
      <p:sp>
        <p:nvSpPr>
          <p:cNvPr id="37" name="Text Placeholder 35">
            <a:extLst>
              <a:ext uri="{FF2B5EF4-FFF2-40B4-BE49-F238E27FC236}">
                <a16:creationId xmlns:a16="http://schemas.microsoft.com/office/drawing/2014/main" id="{8552BE03-1563-4153-9F03-4CF477C6D0B8}"/>
              </a:ext>
            </a:extLst>
          </p:cNvPr>
          <p:cNvSpPr>
            <a:spLocks noGrp="1"/>
          </p:cNvSpPr>
          <p:nvPr>
            <p:ph type="body" sz="quarter" idx="32" hasCustomPrompt="1"/>
          </p:nvPr>
        </p:nvSpPr>
        <p:spPr>
          <a:xfrm>
            <a:off x="407989" y="238141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id="{8D44FBB5-0816-4A67-9A1E-11064CBAD7FC}"/>
              </a:ext>
            </a:extLst>
          </p:cNvPr>
          <p:cNvSpPr>
            <a:spLocks noGrp="1"/>
          </p:cNvSpPr>
          <p:nvPr>
            <p:ph type="body" sz="quarter" idx="31" hasCustomPrompt="1"/>
          </p:nvPr>
        </p:nvSpPr>
        <p:spPr>
          <a:xfrm>
            <a:off x="407989" y="197732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2" name="Title 1">
            <a:extLst>
              <a:ext uri="{FF2B5EF4-FFF2-40B4-BE49-F238E27FC236}">
                <a16:creationId xmlns:a16="http://schemas.microsoft.com/office/drawing/2014/main" id="{BB48A82D-1FED-420A-9205-FF50EB5B805B}"/>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34" name="Picture Placeholder 18">
            <a:extLst>
              <a:ext uri="{FF2B5EF4-FFF2-40B4-BE49-F238E27FC236}">
                <a16:creationId xmlns:a16="http://schemas.microsoft.com/office/drawing/2014/main" id="{0FEB6459-32DC-4DA1-A8F5-8F0A8A38CEF6}"/>
              </a:ext>
            </a:extLst>
          </p:cNvPr>
          <p:cNvSpPr>
            <a:spLocks noGrp="1"/>
          </p:cNvSpPr>
          <p:nvPr>
            <p:ph type="pic" sz="quarter" idx="23" hasCustomPrompt="1"/>
          </p:nvPr>
        </p:nvSpPr>
        <p:spPr>
          <a:xfrm>
            <a:off x="6198447" y="3791095"/>
            <a:ext cx="1915200" cy="1915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id="{1A1E17F1-1D9F-4878-AA4D-733B2CB3375E}"/>
              </a:ext>
            </a:extLst>
          </p:cNvPr>
          <p:cNvSpPr>
            <a:spLocks noGrp="1"/>
          </p:cNvSpPr>
          <p:nvPr>
            <p:ph type="pic" sz="quarter" idx="30" hasCustomPrompt="1"/>
          </p:nvPr>
        </p:nvSpPr>
        <p:spPr>
          <a:xfrm>
            <a:off x="4471325" y="4079859"/>
            <a:ext cx="1317600" cy="1317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38" name="Text Placeholder 35">
            <a:extLst>
              <a:ext uri="{FF2B5EF4-FFF2-40B4-BE49-F238E27FC236}">
                <a16:creationId xmlns:a16="http://schemas.microsoft.com/office/drawing/2014/main" id="{B2CDFEC6-77B5-48E1-AD00-558860A3B7D7}"/>
              </a:ext>
            </a:extLst>
          </p:cNvPr>
          <p:cNvSpPr>
            <a:spLocks noGrp="1"/>
          </p:cNvSpPr>
          <p:nvPr>
            <p:ph type="body" sz="quarter" idx="33" hasCustomPrompt="1"/>
          </p:nvPr>
        </p:nvSpPr>
        <p:spPr>
          <a:xfrm>
            <a:off x="407989"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9" name="Text Placeholder 35">
            <a:extLst>
              <a:ext uri="{FF2B5EF4-FFF2-40B4-BE49-F238E27FC236}">
                <a16:creationId xmlns:a16="http://schemas.microsoft.com/office/drawing/2014/main" id="{6D92BE5C-CD11-4FE3-BBAA-4E269EF03186}"/>
              </a:ext>
            </a:extLst>
          </p:cNvPr>
          <p:cNvSpPr>
            <a:spLocks noGrp="1"/>
          </p:cNvSpPr>
          <p:nvPr>
            <p:ph type="body" sz="quarter" idx="34" hasCustomPrompt="1"/>
          </p:nvPr>
        </p:nvSpPr>
        <p:spPr>
          <a:xfrm>
            <a:off x="407989"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40" name="Text Placeholder 35">
            <a:extLst>
              <a:ext uri="{FF2B5EF4-FFF2-40B4-BE49-F238E27FC236}">
                <a16:creationId xmlns:a16="http://schemas.microsoft.com/office/drawing/2014/main" id="{B5A9EE24-117D-4356-9278-0CDA5ECC9B11}"/>
              </a:ext>
            </a:extLst>
          </p:cNvPr>
          <p:cNvSpPr>
            <a:spLocks noGrp="1"/>
          </p:cNvSpPr>
          <p:nvPr>
            <p:ph type="body" sz="quarter" idx="35" hasCustomPrompt="1"/>
          </p:nvPr>
        </p:nvSpPr>
        <p:spPr>
          <a:xfrm>
            <a:off x="8378155" y="4394948"/>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id="{FCECF160-D8C9-495C-A20A-83370080554E}"/>
              </a:ext>
            </a:extLst>
          </p:cNvPr>
          <p:cNvSpPr>
            <a:spLocks noGrp="1"/>
          </p:cNvSpPr>
          <p:nvPr>
            <p:ph type="body" sz="quarter" idx="36" hasCustomPrompt="1"/>
          </p:nvPr>
        </p:nvSpPr>
        <p:spPr>
          <a:xfrm>
            <a:off x="8378155" y="3990859"/>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42" name="Text Placeholder 35">
            <a:extLst>
              <a:ext uri="{FF2B5EF4-FFF2-40B4-BE49-F238E27FC236}">
                <a16:creationId xmlns:a16="http://schemas.microsoft.com/office/drawing/2014/main" id="{3576F2D3-5E56-44DC-B72E-E5651D4085EB}"/>
              </a:ext>
            </a:extLst>
          </p:cNvPr>
          <p:cNvSpPr>
            <a:spLocks noGrp="1"/>
          </p:cNvSpPr>
          <p:nvPr>
            <p:ph type="body" sz="quarter" idx="37" hasCustomPrompt="1"/>
          </p:nvPr>
        </p:nvSpPr>
        <p:spPr>
          <a:xfrm>
            <a:off x="8378155" y="238141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id="{7FC4BBC1-5DC6-4EB2-B41F-E08BFBDE682F}"/>
              </a:ext>
            </a:extLst>
          </p:cNvPr>
          <p:cNvSpPr>
            <a:spLocks noGrp="1"/>
          </p:cNvSpPr>
          <p:nvPr>
            <p:ph type="body" sz="quarter" idx="38" hasCustomPrompt="1"/>
          </p:nvPr>
        </p:nvSpPr>
        <p:spPr>
          <a:xfrm>
            <a:off x="8378155" y="197732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55" name="Picture Placeholder 18">
            <a:extLst>
              <a:ext uri="{FF2B5EF4-FFF2-40B4-BE49-F238E27FC236}">
                <a16:creationId xmlns:a16="http://schemas.microsoft.com/office/drawing/2014/main" id="{1C0612FC-2E67-4816-A17C-A913B264C318}"/>
              </a:ext>
            </a:extLst>
          </p:cNvPr>
          <p:cNvSpPr>
            <a:spLocks noGrp="1"/>
          </p:cNvSpPr>
          <p:nvPr>
            <p:ph type="pic" sz="quarter" idx="39" hasCustomPrompt="1"/>
          </p:nvPr>
        </p:nvSpPr>
        <p:spPr>
          <a:xfrm>
            <a:off x="6497247" y="2133195"/>
            <a:ext cx="1317600" cy="1317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33" name="Picture Placeholder 18">
            <a:extLst>
              <a:ext uri="{FF2B5EF4-FFF2-40B4-BE49-F238E27FC236}">
                <a16:creationId xmlns:a16="http://schemas.microsoft.com/office/drawing/2014/main" id="{98B8D385-C24B-4777-A949-9567F02FB157}"/>
              </a:ext>
            </a:extLst>
          </p:cNvPr>
          <p:cNvSpPr>
            <a:spLocks noGrp="1"/>
          </p:cNvSpPr>
          <p:nvPr>
            <p:ph type="pic" sz="quarter" idx="21" hasCustomPrompt="1"/>
          </p:nvPr>
        </p:nvSpPr>
        <p:spPr>
          <a:xfrm rot="5400000">
            <a:off x="4172926" y="1834797"/>
            <a:ext cx="1914398" cy="19143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a:solidFill>
                  <a:schemeClr val="tx1"/>
                </a:solidFill>
                <a:latin typeface="+mj-lt"/>
              </a:defRPr>
            </a:lvl1pPr>
          </a:lstStyle>
          <a:p>
            <a:pPr lvl="0" algn="ctr"/>
            <a:r>
              <a:rPr lang="en-US"/>
              <a:t> </a:t>
            </a:r>
          </a:p>
        </p:txBody>
      </p:sp>
      <p:sp>
        <p:nvSpPr>
          <p:cNvPr id="24" name="Text Placeholder 96">
            <a:extLst>
              <a:ext uri="{FF2B5EF4-FFF2-40B4-BE49-F238E27FC236}">
                <a16:creationId xmlns:a16="http://schemas.microsoft.com/office/drawing/2014/main" id="{CE8C3807-87D9-42F7-9FDA-C83B7DA9469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496562107"/>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Step Cycle">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5E9D534-D83A-4B31-A3BE-9427DD348BAF}"/>
              </a:ext>
            </a:extLst>
          </p:cNvPr>
          <p:cNvGrpSpPr/>
          <p:nvPr userDrawn="1"/>
        </p:nvGrpSpPr>
        <p:grpSpPr>
          <a:xfrm>
            <a:off x="4500562" y="2232668"/>
            <a:ext cx="3267076" cy="3267070"/>
            <a:chOff x="4500562" y="1662253"/>
            <a:chExt cx="3267076" cy="3267070"/>
          </a:xfrm>
        </p:grpSpPr>
        <p:sp>
          <p:nvSpPr>
            <p:cNvPr id="52" name="Oval 51">
              <a:extLst>
                <a:ext uri="{FF2B5EF4-FFF2-40B4-BE49-F238E27FC236}">
                  <a16:creationId xmlns:a16="http://schemas.microsoft.com/office/drawing/2014/main" id="{3C512217-6459-4660-9829-4DE5567187F7}"/>
                </a:ext>
              </a:extLst>
            </p:cNvPr>
            <p:cNvSpPr/>
            <p:nvPr/>
          </p:nvSpPr>
          <p:spPr>
            <a:xfrm rot="1639321">
              <a:off x="4500562" y="1662253"/>
              <a:ext cx="3267076" cy="32670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3600" b="1">
                <a:latin typeface="+mj-lt"/>
              </a:endParaRPr>
            </a:p>
          </p:txBody>
        </p:sp>
        <p:sp>
          <p:nvSpPr>
            <p:cNvPr id="53" name="Freeform 19">
              <a:extLst>
                <a:ext uri="{FF2B5EF4-FFF2-40B4-BE49-F238E27FC236}">
                  <a16:creationId xmlns:a16="http://schemas.microsoft.com/office/drawing/2014/main" id="{59D28C0B-069A-4D30-B857-D43033D72094}"/>
                </a:ext>
              </a:extLst>
            </p:cNvPr>
            <p:cNvSpPr>
              <a:spLocks/>
            </p:cNvSpPr>
            <p:nvPr/>
          </p:nvSpPr>
          <p:spPr bwMode="auto">
            <a:xfrm rot="1405703" flipH="1">
              <a:off x="6695740" y="2010380"/>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54" name="Freeform 19">
              <a:extLst>
                <a:ext uri="{FF2B5EF4-FFF2-40B4-BE49-F238E27FC236}">
                  <a16:creationId xmlns:a16="http://schemas.microsoft.com/office/drawing/2014/main" id="{245FE08A-350D-4ADF-B528-DE0441A1AB41}"/>
                </a:ext>
              </a:extLst>
            </p:cNvPr>
            <p:cNvSpPr>
              <a:spLocks/>
            </p:cNvSpPr>
            <p:nvPr/>
          </p:nvSpPr>
          <p:spPr bwMode="auto">
            <a:xfrm rot="14365703" flipH="1">
              <a:off x="4628605" y="3890961"/>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56" name="Freeform 19">
              <a:extLst>
                <a:ext uri="{FF2B5EF4-FFF2-40B4-BE49-F238E27FC236}">
                  <a16:creationId xmlns:a16="http://schemas.microsoft.com/office/drawing/2014/main" id="{EE0CA3E0-C143-41E0-AF74-49D1F216DF07}"/>
                </a:ext>
              </a:extLst>
            </p:cNvPr>
            <p:cNvSpPr>
              <a:spLocks/>
            </p:cNvSpPr>
            <p:nvPr/>
          </p:nvSpPr>
          <p:spPr bwMode="auto">
            <a:xfrm rot="18685703" flipH="1">
              <a:off x="4959962" y="2213580"/>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57" name="Freeform 19">
              <a:extLst>
                <a:ext uri="{FF2B5EF4-FFF2-40B4-BE49-F238E27FC236}">
                  <a16:creationId xmlns:a16="http://schemas.microsoft.com/office/drawing/2014/main" id="{D2153C8F-EEA8-494D-A76E-24CE12EDC97D}"/>
                </a:ext>
              </a:extLst>
            </p:cNvPr>
            <p:cNvSpPr>
              <a:spLocks/>
            </p:cNvSpPr>
            <p:nvPr/>
          </p:nvSpPr>
          <p:spPr bwMode="auto">
            <a:xfrm rot="10045703" flipH="1">
              <a:off x="6121494" y="4724438"/>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sp>
          <p:nvSpPr>
            <p:cNvPr id="58" name="Freeform 19">
              <a:extLst>
                <a:ext uri="{FF2B5EF4-FFF2-40B4-BE49-F238E27FC236}">
                  <a16:creationId xmlns:a16="http://schemas.microsoft.com/office/drawing/2014/main" id="{CD30E02F-8444-4044-9031-40722B9986B9}"/>
                </a:ext>
              </a:extLst>
            </p:cNvPr>
            <p:cNvSpPr>
              <a:spLocks/>
            </p:cNvSpPr>
            <p:nvPr/>
          </p:nvSpPr>
          <p:spPr bwMode="auto">
            <a:xfrm rot="5725703" flipH="1">
              <a:off x="7375506" y="3562176"/>
              <a:ext cx="294717" cy="30962"/>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a:lnSpc>
                  <a:spcPct val="100000"/>
                </a:lnSpc>
              </a:pPr>
              <a:endParaRPr lang="en-US"/>
            </a:p>
          </p:txBody>
        </p:sp>
      </p:grpSp>
      <p:sp>
        <p:nvSpPr>
          <p:cNvPr id="37" name="Text Placeholder 35">
            <a:extLst>
              <a:ext uri="{FF2B5EF4-FFF2-40B4-BE49-F238E27FC236}">
                <a16:creationId xmlns:a16="http://schemas.microsoft.com/office/drawing/2014/main" id="{8552BE03-1563-4153-9F03-4CF477C6D0B8}"/>
              </a:ext>
            </a:extLst>
          </p:cNvPr>
          <p:cNvSpPr>
            <a:spLocks noGrp="1"/>
          </p:cNvSpPr>
          <p:nvPr userDrawn="1">
            <p:ph type="body" sz="quarter" idx="32" hasCustomPrompt="1"/>
          </p:nvPr>
        </p:nvSpPr>
        <p:spPr>
          <a:xfrm>
            <a:off x="7454652" y="197799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id="{8D44FBB5-0816-4A67-9A1E-11064CBAD7FC}"/>
              </a:ext>
            </a:extLst>
          </p:cNvPr>
          <p:cNvSpPr>
            <a:spLocks noGrp="1"/>
          </p:cNvSpPr>
          <p:nvPr userDrawn="1">
            <p:ph type="body" sz="quarter" idx="31" hasCustomPrompt="1"/>
          </p:nvPr>
        </p:nvSpPr>
        <p:spPr>
          <a:xfrm>
            <a:off x="7454652" y="157390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3" name="Date Placeholder 2">
            <a:extLst>
              <a:ext uri="{FF2B5EF4-FFF2-40B4-BE49-F238E27FC236}">
                <a16:creationId xmlns:a16="http://schemas.microsoft.com/office/drawing/2014/main" id="{FE4832AD-985D-4D13-ADFF-E382CC2CA7F2}"/>
              </a:ext>
            </a:extLst>
          </p:cNvPr>
          <p:cNvSpPr>
            <a:spLocks noGrp="1"/>
          </p:cNvSpPr>
          <p:nvPr userDrawn="1">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userDrawn="1">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2" name="Title 1">
            <a:extLst>
              <a:ext uri="{FF2B5EF4-FFF2-40B4-BE49-F238E27FC236}">
                <a16:creationId xmlns:a16="http://schemas.microsoft.com/office/drawing/2014/main" id="{BB48A82D-1FED-420A-9205-FF50EB5B805B}"/>
              </a:ext>
            </a:extLst>
          </p:cNvPr>
          <p:cNvSpPr>
            <a:spLocks noGrp="1"/>
          </p:cNvSpPr>
          <p:nvPr userDrawn="1">
            <p:ph type="title" hasCustomPrompt="1"/>
          </p:nvPr>
        </p:nvSpPr>
        <p:spPr>
          <a:xfrm>
            <a:off x="407987" y="404812"/>
            <a:ext cx="11376025" cy="1007427"/>
          </a:xfrm>
        </p:spPr>
        <p:txBody>
          <a:bodyPr/>
          <a:lstStyle>
            <a:lvl1pPr>
              <a:lnSpc>
                <a:spcPct val="100000"/>
              </a:lnSpc>
              <a:defRPr/>
            </a:lvl1pPr>
          </a:lstStyle>
          <a:p>
            <a:r>
              <a:rPr lang="en-US"/>
              <a:t>Click to enter title here</a:t>
            </a:r>
          </a:p>
        </p:txBody>
      </p:sp>
      <p:sp>
        <p:nvSpPr>
          <p:cNvPr id="34" name="Picture Placeholder 18">
            <a:extLst>
              <a:ext uri="{FF2B5EF4-FFF2-40B4-BE49-F238E27FC236}">
                <a16:creationId xmlns:a16="http://schemas.microsoft.com/office/drawing/2014/main" id="{0FEB6459-32DC-4DA1-A8F5-8F0A8A38CEF6}"/>
              </a:ext>
            </a:extLst>
          </p:cNvPr>
          <p:cNvSpPr>
            <a:spLocks noGrp="1"/>
          </p:cNvSpPr>
          <p:nvPr userDrawn="1">
            <p:ph type="pic" sz="quarter" idx="23" hasCustomPrompt="1"/>
          </p:nvPr>
        </p:nvSpPr>
        <p:spPr>
          <a:xfrm>
            <a:off x="4615503" y="4283154"/>
            <a:ext cx="1382400" cy="138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id="{1A1E17F1-1D9F-4878-AA4D-733B2CB3375E}"/>
              </a:ext>
            </a:extLst>
          </p:cNvPr>
          <p:cNvSpPr>
            <a:spLocks noGrp="1"/>
          </p:cNvSpPr>
          <p:nvPr userDrawn="1">
            <p:ph type="pic" sz="quarter" idx="30" hasCustomPrompt="1"/>
          </p:nvPr>
        </p:nvSpPr>
        <p:spPr>
          <a:xfrm>
            <a:off x="4106791" y="2766804"/>
            <a:ext cx="1382400" cy="138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40" name="Text Placeholder 35">
            <a:extLst>
              <a:ext uri="{FF2B5EF4-FFF2-40B4-BE49-F238E27FC236}">
                <a16:creationId xmlns:a16="http://schemas.microsoft.com/office/drawing/2014/main" id="{B5A9EE24-117D-4356-9278-0CDA5ECC9B11}"/>
              </a:ext>
            </a:extLst>
          </p:cNvPr>
          <p:cNvSpPr>
            <a:spLocks noGrp="1"/>
          </p:cNvSpPr>
          <p:nvPr userDrawn="1">
            <p:ph type="body" sz="quarter" idx="35" hasCustomPrompt="1"/>
          </p:nvPr>
        </p:nvSpPr>
        <p:spPr>
          <a:xfrm>
            <a:off x="407989" y="334550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id="{FCECF160-D8C9-495C-A20A-83370080554E}"/>
              </a:ext>
            </a:extLst>
          </p:cNvPr>
          <p:cNvSpPr>
            <a:spLocks noGrp="1"/>
          </p:cNvSpPr>
          <p:nvPr userDrawn="1">
            <p:ph type="body" sz="quarter" idx="36" hasCustomPrompt="1"/>
          </p:nvPr>
        </p:nvSpPr>
        <p:spPr>
          <a:xfrm>
            <a:off x="407989" y="294141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42" name="Text Placeholder 35">
            <a:extLst>
              <a:ext uri="{FF2B5EF4-FFF2-40B4-BE49-F238E27FC236}">
                <a16:creationId xmlns:a16="http://schemas.microsoft.com/office/drawing/2014/main" id="{3576F2D3-5E56-44DC-B72E-E5651D4085EB}"/>
              </a:ext>
            </a:extLst>
          </p:cNvPr>
          <p:cNvSpPr>
            <a:spLocks noGrp="1"/>
          </p:cNvSpPr>
          <p:nvPr userDrawn="1">
            <p:ph type="body" sz="quarter" idx="37" hasCustomPrompt="1"/>
          </p:nvPr>
        </p:nvSpPr>
        <p:spPr>
          <a:xfrm>
            <a:off x="407989" y="488779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id="{7FC4BBC1-5DC6-4EB2-B41F-E08BFBDE682F}"/>
              </a:ext>
            </a:extLst>
          </p:cNvPr>
          <p:cNvSpPr>
            <a:spLocks noGrp="1"/>
          </p:cNvSpPr>
          <p:nvPr userDrawn="1">
            <p:ph type="body" sz="quarter" idx="38" hasCustomPrompt="1"/>
          </p:nvPr>
        </p:nvSpPr>
        <p:spPr>
          <a:xfrm>
            <a:off x="407989" y="448370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55" name="Picture Placeholder 18">
            <a:extLst>
              <a:ext uri="{FF2B5EF4-FFF2-40B4-BE49-F238E27FC236}">
                <a16:creationId xmlns:a16="http://schemas.microsoft.com/office/drawing/2014/main" id="{1C0612FC-2E67-4816-A17C-A913B264C318}"/>
              </a:ext>
            </a:extLst>
          </p:cNvPr>
          <p:cNvSpPr>
            <a:spLocks noGrp="1"/>
          </p:cNvSpPr>
          <p:nvPr userDrawn="1">
            <p:ph type="pic" sz="quarter" idx="39" hasCustomPrompt="1"/>
          </p:nvPr>
        </p:nvSpPr>
        <p:spPr>
          <a:xfrm>
            <a:off x="6214837" y="4268148"/>
            <a:ext cx="1382400" cy="1382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33" name="Picture Placeholder 18">
            <a:extLst>
              <a:ext uri="{FF2B5EF4-FFF2-40B4-BE49-F238E27FC236}">
                <a16:creationId xmlns:a16="http://schemas.microsoft.com/office/drawing/2014/main" id="{98B8D385-C24B-4777-A949-9567F02FB157}"/>
              </a:ext>
            </a:extLst>
          </p:cNvPr>
          <p:cNvSpPr>
            <a:spLocks noGrp="1"/>
          </p:cNvSpPr>
          <p:nvPr userDrawn="1">
            <p:ph type="pic" sz="quarter" idx="21" hasCustomPrompt="1"/>
          </p:nvPr>
        </p:nvSpPr>
        <p:spPr>
          <a:xfrm rot="5400000">
            <a:off x="5391956" y="1814412"/>
            <a:ext cx="1382400" cy="1382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a:solidFill>
                  <a:schemeClr val="tx1"/>
                </a:solidFill>
                <a:latin typeface="+mj-lt"/>
              </a:defRPr>
            </a:lvl1pPr>
          </a:lstStyle>
          <a:p>
            <a:pPr lvl="0" algn="ctr"/>
            <a:r>
              <a:rPr lang="en-US"/>
              <a:t> </a:t>
            </a:r>
          </a:p>
        </p:txBody>
      </p:sp>
      <p:sp>
        <p:nvSpPr>
          <p:cNvPr id="100" name="Text Placeholder 35">
            <a:extLst>
              <a:ext uri="{FF2B5EF4-FFF2-40B4-BE49-F238E27FC236}">
                <a16:creationId xmlns:a16="http://schemas.microsoft.com/office/drawing/2014/main" id="{2FEFE8F0-9BAA-4346-BB21-AE04B912909E}"/>
              </a:ext>
            </a:extLst>
          </p:cNvPr>
          <p:cNvSpPr>
            <a:spLocks noGrp="1"/>
          </p:cNvSpPr>
          <p:nvPr userDrawn="1">
            <p:ph type="body" sz="quarter" idx="40" hasCustomPrompt="1"/>
          </p:nvPr>
        </p:nvSpPr>
        <p:spPr>
          <a:xfrm>
            <a:off x="8378155" y="4887792"/>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1" name="Text Placeholder 35">
            <a:extLst>
              <a:ext uri="{FF2B5EF4-FFF2-40B4-BE49-F238E27FC236}">
                <a16:creationId xmlns:a16="http://schemas.microsoft.com/office/drawing/2014/main" id="{C99D92DC-FF86-40FE-B29A-81222ADC7B00}"/>
              </a:ext>
            </a:extLst>
          </p:cNvPr>
          <p:cNvSpPr>
            <a:spLocks noGrp="1"/>
          </p:cNvSpPr>
          <p:nvPr userDrawn="1">
            <p:ph type="body" sz="quarter" idx="41" hasCustomPrompt="1"/>
          </p:nvPr>
        </p:nvSpPr>
        <p:spPr>
          <a:xfrm>
            <a:off x="8378155" y="4483703"/>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102" name="Text Placeholder 35">
            <a:extLst>
              <a:ext uri="{FF2B5EF4-FFF2-40B4-BE49-F238E27FC236}">
                <a16:creationId xmlns:a16="http://schemas.microsoft.com/office/drawing/2014/main" id="{B03F4B5C-D836-4E4C-A2EB-DE5761A3FD20}"/>
              </a:ext>
            </a:extLst>
          </p:cNvPr>
          <p:cNvSpPr>
            <a:spLocks noGrp="1"/>
          </p:cNvSpPr>
          <p:nvPr userDrawn="1">
            <p:ph type="body" sz="quarter" idx="42" hasCustomPrompt="1"/>
          </p:nvPr>
        </p:nvSpPr>
        <p:spPr>
          <a:xfrm>
            <a:off x="8378155" y="334550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3" name="Text Placeholder 35">
            <a:extLst>
              <a:ext uri="{FF2B5EF4-FFF2-40B4-BE49-F238E27FC236}">
                <a16:creationId xmlns:a16="http://schemas.microsoft.com/office/drawing/2014/main" id="{BD7432FC-8E33-4D4A-9C94-1BD0E1D05DF5}"/>
              </a:ext>
            </a:extLst>
          </p:cNvPr>
          <p:cNvSpPr>
            <a:spLocks noGrp="1"/>
          </p:cNvSpPr>
          <p:nvPr userDrawn="1">
            <p:ph type="body" sz="quarter" idx="43" hasCustomPrompt="1"/>
          </p:nvPr>
        </p:nvSpPr>
        <p:spPr>
          <a:xfrm>
            <a:off x="8378155" y="294141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105" name="Picture Placeholder 18">
            <a:extLst>
              <a:ext uri="{FF2B5EF4-FFF2-40B4-BE49-F238E27FC236}">
                <a16:creationId xmlns:a16="http://schemas.microsoft.com/office/drawing/2014/main" id="{BFC280A5-9513-416C-8C61-E8C8CEE671F9}"/>
              </a:ext>
            </a:extLst>
          </p:cNvPr>
          <p:cNvSpPr>
            <a:spLocks noGrp="1"/>
          </p:cNvSpPr>
          <p:nvPr userDrawn="1">
            <p:ph type="pic" sz="quarter" idx="45" hasCustomPrompt="1"/>
          </p:nvPr>
        </p:nvSpPr>
        <p:spPr>
          <a:xfrm>
            <a:off x="6694800" y="2742382"/>
            <a:ext cx="1382400" cy="1382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28" name="Text Placeholder 96">
            <a:extLst>
              <a:ext uri="{FF2B5EF4-FFF2-40B4-BE49-F238E27FC236}">
                <a16:creationId xmlns:a16="http://schemas.microsoft.com/office/drawing/2014/main" id="{5D62670B-0564-448A-81BB-05FE5CE78A4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263918533"/>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 Step Cyc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434940-7559-4041-A9F9-0DF5F3567311}"/>
              </a:ext>
            </a:extLst>
          </p:cNvPr>
          <p:cNvGrpSpPr/>
          <p:nvPr userDrawn="1"/>
        </p:nvGrpSpPr>
        <p:grpSpPr>
          <a:xfrm>
            <a:off x="3962400" y="1656710"/>
            <a:ext cx="4343400" cy="4343392"/>
            <a:chOff x="3962400" y="1182148"/>
            <a:chExt cx="4343400" cy="4343392"/>
          </a:xfrm>
        </p:grpSpPr>
        <p:sp>
          <p:nvSpPr>
            <p:cNvPr id="85" name="Oval 84">
              <a:extLst>
                <a:ext uri="{FF2B5EF4-FFF2-40B4-BE49-F238E27FC236}">
                  <a16:creationId xmlns:a16="http://schemas.microsoft.com/office/drawing/2014/main" id="{97068049-9E9C-4AB6-9ED8-B5CB565293A5}"/>
                </a:ext>
              </a:extLst>
            </p:cNvPr>
            <p:cNvSpPr/>
            <p:nvPr/>
          </p:nvSpPr>
          <p:spPr>
            <a:xfrm>
              <a:off x="4500562" y="1720309"/>
              <a:ext cx="3267076" cy="32670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spcAft>
                  <a:spcPts val="600"/>
                </a:spcAft>
                <a:buFont typeface="Arial" panose="020B0604020202020204" pitchFamily="34" charset="0"/>
                <a:buNone/>
              </a:pPr>
              <a:endParaRPr lang="en-US" sz="3600" b="1">
                <a:latin typeface="+mj-lt"/>
              </a:endParaRPr>
            </a:p>
          </p:txBody>
        </p:sp>
        <p:grpSp>
          <p:nvGrpSpPr>
            <p:cNvPr id="86" name="Group 85">
              <a:extLst>
                <a:ext uri="{FF2B5EF4-FFF2-40B4-BE49-F238E27FC236}">
                  <a16:creationId xmlns:a16="http://schemas.microsoft.com/office/drawing/2014/main" id="{542CFC9C-095F-4B94-A8F5-C216A77EFFF4}"/>
                </a:ext>
              </a:extLst>
            </p:cNvPr>
            <p:cNvGrpSpPr/>
            <p:nvPr/>
          </p:nvGrpSpPr>
          <p:grpSpPr>
            <a:xfrm rot="20663140">
              <a:off x="4928258" y="2358665"/>
              <a:ext cx="2665070" cy="2434571"/>
              <a:chOff x="5344949" y="2692885"/>
              <a:chExt cx="1655223" cy="1512065"/>
            </a:xfrm>
          </p:grpSpPr>
          <p:sp>
            <p:nvSpPr>
              <p:cNvPr id="91" name="Freeform 18">
                <a:extLst>
                  <a:ext uri="{FF2B5EF4-FFF2-40B4-BE49-F238E27FC236}">
                    <a16:creationId xmlns:a16="http://schemas.microsoft.com/office/drawing/2014/main" id="{5A557AD1-06A3-429C-A17C-67C2D6FC16E1}"/>
                  </a:ext>
                </a:extLst>
              </p:cNvPr>
              <p:cNvSpPr>
                <a:spLocks/>
              </p:cNvSpPr>
              <p:nvPr/>
            </p:nvSpPr>
            <p:spPr bwMode="auto">
              <a:xfrm flipH="1">
                <a:off x="5344949" y="2692885"/>
                <a:ext cx="106835" cy="148144"/>
              </a:xfrm>
              <a:custGeom>
                <a:avLst/>
                <a:gdLst>
                  <a:gd name="T0" fmla="*/ 110 w 110"/>
                  <a:gd name="T1" fmla="*/ 153 h 153"/>
                  <a:gd name="T2" fmla="*/ 110 w 110"/>
                  <a:gd name="T3" fmla="*/ 153 h 153"/>
                  <a:gd name="T4" fmla="*/ 0 w 110"/>
                  <a:gd name="T5" fmla="*/ 0 h 153"/>
                </a:gdLst>
                <a:ahLst/>
                <a:cxnLst>
                  <a:cxn ang="0">
                    <a:pos x="T0" y="T1"/>
                  </a:cxn>
                  <a:cxn ang="0">
                    <a:pos x="T2" y="T3"/>
                  </a:cxn>
                  <a:cxn ang="0">
                    <a:pos x="T4" y="T5"/>
                  </a:cxn>
                </a:cxnLst>
                <a:rect l="0" t="0" r="r" b="b"/>
                <a:pathLst>
                  <a:path w="110" h="153">
                    <a:moveTo>
                      <a:pt x="110" y="153"/>
                    </a:moveTo>
                    <a:cubicBezTo>
                      <a:pt x="110" y="153"/>
                      <a:pt x="110" y="153"/>
                      <a:pt x="110" y="153"/>
                    </a:cubicBezTo>
                    <a:cubicBezTo>
                      <a:pt x="79" y="98"/>
                      <a:pt x="41" y="47"/>
                      <a:pt x="0" y="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lnSpc>
                    <a:spcPct val="100000"/>
                  </a:lnSpc>
                  <a:buFont typeface="Arial" panose="020B0604020202020204" pitchFamily="34" charset="0"/>
                  <a:buNone/>
                </a:pPr>
                <a:endParaRPr lang="en-US"/>
              </a:p>
            </p:txBody>
          </p:sp>
          <p:sp>
            <p:nvSpPr>
              <p:cNvPr id="92" name="Freeform 20">
                <a:extLst>
                  <a:ext uri="{FF2B5EF4-FFF2-40B4-BE49-F238E27FC236}">
                    <a16:creationId xmlns:a16="http://schemas.microsoft.com/office/drawing/2014/main" id="{B070BC1C-33C1-4074-AC0D-8088E6060A07}"/>
                  </a:ext>
                </a:extLst>
              </p:cNvPr>
              <p:cNvSpPr>
                <a:spLocks/>
              </p:cNvSpPr>
              <p:nvPr/>
            </p:nvSpPr>
            <p:spPr bwMode="auto">
              <a:xfrm flipH="1">
                <a:off x="6924676" y="2841029"/>
                <a:ext cx="75496" cy="167374"/>
              </a:xfrm>
              <a:custGeom>
                <a:avLst/>
                <a:gdLst>
                  <a:gd name="T0" fmla="*/ 78 w 78"/>
                  <a:gd name="T1" fmla="*/ 0 h 173"/>
                  <a:gd name="T2" fmla="*/ 77 w 78"/>
                  <a:gd name="T3" fmla="*/ 0 h 173"/>
                  <a:gd name="T4" fmla="*/ 0 w 78"/>
                  <a:gd name="T5" fmla="*/ 173 h 173"/>
                </a:gdLst>
                <a:ahLst/>
                <a:cxnLst>
                  <a:cxn ang="0">
                    <a:pos x="T0" y="T1"/>
                  </a:cxn>
                  <a:cxn ang="0">
                    <a:pos x="T2" y="T3"/>
                  </a:cxn>
                  <a:cxn ang="0">
                    <a:pos x="T4" y="T5"/>
                  </a:cxn>
                </a:cxnLst>
                <a:rect l="0" t="0" r="r" b="b"/>
                <a:pathLst>
                  <a:path w="78" h="173">
                    <a:moveTo>
                      <a:pt x="78" y="0"/>
                    </a:moveTo>
                    <a:cubicBezTo>
                      <a:pt x="77" y="0"/>
                      <a:pt x="77" y="0"/>
                      <a:pt x="77" y="0"/>
                    </a:cubicBezTo>
                    <a:cubicBezTo>
                      <a:pt x="46" y="55"/>
                      <a:pt x="20" y="113"/>
                      <a:pt x="0" y="173"/>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lnSpc>
                    <a:spcPct val="100000"/>
                  </a:lnSpc>
                  <a:buFont typeface="Arial" panose="020B0604020202020204" pitchFamily="34" charset="0"/>
                  <a:buNone/>
                </a:pPr>
                <a:endParaRPr lang="en-US"/>
              </a:p>
            </p:txBody>
          </p:sp>
          <p:sp>
            <p:nvSpPr>
              <p:cNvPr id="93" name="Freeform 22">
                <a:extLst>
                  <a:ext uri="{FF2B5EF4-FFF2-40B4-BE49-F238E27FC236}">
                    <a16:creationId xmlns:a16="http://schemas.microsoft.com/office/drawing/2014/main" id="{7E226681-5C0D-4724-8383-5DC8F39D29AF}"/>
                  </a:ext>
                </a:extLst>
              </p:cNvPr>
              <p:cNvSpPr>
                <a:spLocks/>
              </p:cNvSpPr>
              <p:nvPr/>
            </p:nvSpPr>
            <p:spPr bwMode="auto">
              <a:xfrm flipH="1">
                <a:off x="5951769" y="4186432"/>
                <a:ext cx="182331" cy="18518"/>
              </a:xfrm>
              <a:custGeom>
                <a:avLst/>
                <a:gdLst>
                  <a:gd name="T0" fmla="*/ 0 w 188"/>
                  <a:gd name="T1" fmla="*/ 18 h 19"/>
                  <a:gd name="T2" fmla="*/ 0 w 188"/>
                  <a:gd name="T3" fmla="*/ 19 h 19"/>
                  <a:gd name="T4" fmla="*/ 188 w 188"/>
                  <a:gd name="T5" fmla="*/ 0 h 19"/>
                </a:gdLst>
                <a:ahLst/>
                <a:cxnLst>
                  <a:cxn ang="0">
                    <a:pos x="T0" y="T1"/>
                  </a:cxn>
                  <a:cxn ang="0">
                    <a:pos x="T2" y="T3"/>
                  </a:cxn>
                  <a:cxn ang="0">
                    <a:pos x="T4" y="T5"/>
                  </a:cxn>
                </a:cxnLst>
                <a:rect l="0" t="0" r="r" b="b"/>
                <a:pathLst>
                  <a:path w="188" h="19">
                    <a:moveTo>
                      <a:pt x="0" y="18"/>
                    </a:moveTo>
                    <a:cubicBezTo>
                      <a:pt x="0" y="19"/>
                      <a:pt x="0" y="19"/>
                      <a:pt x="0" y="19"/>
                    </a:cubicBezTo>
                    <a:cubicBezTo>
                      <a:pt x="63" y="19"/>
                      <a:pt x="126" y="12"/>
                      <a:pt x="188" y="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lnSpc>
                    <a:spcPct val="100000"/>
                  </a:lnSpc>
                  <a:buFont typeface="Arial" panose="020B0604020202020204" pitchFamily="34" charset="0"/>
                  <a:buNone/>
                </a:pPr>
                <a:endParaRPr lang="en-US"/>
              </a:p>
            </p:txBody>
          </p:sp>
        </p:grpSp>
        <p:grpSp>
          <p:nvGrpSpPr>
            <p:cNvPr id="87" name="Group 86">
              <a:extLst>
                <a:ext uri="{FF2B5EF4-FFF2-40B4-BE49-F238E27FC236}">
                  <a16:creationId xmlns:a16="http://schemas.microsoft.com/office/drawing/2014/main" id="{96A6398B-0687-499A-A3EF-3864749ECD92}"/>
                </a:ext>
              </a:extLst>
            </p:cNvPr>
            <p:cNvGrpSpPr/>
            <p:nvPr/>
          </p:nvGrpSpPr>
          <p:grpSpPr>
            <a:xfrm rot="21366382">
              <a:off x="4721545" y="1896038"/>
              <a:ext cx="2667364" cy="2439158"/>
              <a:chOff x="5268028" y="2386626"/>
              <a:chExt cx="1656648" cy="1514914"/>
            </a:xfrm>
          </p:grpSpPr>
          <p:sp>
            <p:nvSpPr>
              <p:cNvPr id="88" name="Freeform 19">
                <a:extLst>
                  <a:ext uri="{FF2B5EF4-FFF2-40B4-BE49-F238E27FC236}">
                    <a16:creationId xmlns:a16="http://schemas.microsoft.com/office/drawing/2014/main" id="{52B27D6F-750C-4E87-9F46-CB20F0ACCC22}"/>
                  </a:ext>
                </a:extLst>
              </p:cNvPr>
              <p:cNvSpPr>
                <a:spLocks/>
              </p:cNvSpPr>
              <p:nvPr/>
            </p:nvSpPr>
            <p:spPr bwMode="auto">
              <a:xfrm flipH="1">
                <a:off x="6134100" y="2386626"/>
                <a:ext cx="183043" cy="19230"/>
              </a:xfrm>
              <a:custGeom>
                <a:avLst/>
                <a:gdLst>
                  <a:gd name="T0" fmla="*/ 188 w 188"/>
                  <a:gd name="T1" fmla="*/ 1 h 20"/>
                  <a:gd name="T2" fmla="*/ 188 w 188"/>
                  <a:gd name="T3" fmla="*/ 0 h 20"/>
                  <a:gd name="T4" fmla="*/ 0 w 188"/>
                  <a:gd name="T5" fmla="*/ 20 h 20"/>
                </a:gdLst>
                <a:ahLst/>
                <a:cxnLst>
                  <a:cxn ang="0">
                    <a:pos x="T0" y="T1"/>
                  </a:cxn>
                  <a:cxn ang="0">
                    <a:pos x="T2" y="T3"/>
                  </a:cxn>
                  <a:cxn ang="0">
                    <a:pos x="T4" y="T5"/>
                  </a:cxn>
                </a:cxnLst>
                <a:rect l="0" t="0" r="r" b="b"/>
                <a:pathLst>
                  <a:path w="188" h="20">
                    <a:moveTo>
                      <a:pt x="188" y="1"/>
                    </a:moveTo>
                    <a:cubicBezTo>
                      <a:pt x="188" y="0"/>
                      <a:pt x="188" y="0"/>
                      <a:pt x="188" y="0"/>
                    </a:cubicBezTo>
                    <a:cubicBezTo>
                      <a:pt x="124" y="0"/>
                      <a:pt x="61" y="7"/>
                      <a:pt x="0" y="2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lnSpc>
                    <a:spcPct val="100000"/>
                  </a:lnSpc>
                  <a:buFont typeface="Arial" panose="020B0604020202020204" pitchFamily="34" charset="0"/>
                  <a:buNone/>
                </a:pPr>
                <a:endParaRPr lang="en-US"/>
              </a:p>
            </p:txBody>
          </p:sp>
          <p:sp>
            <p:nvSpPr>
              <p:cNvPr id="89" name="Freeform 21">
                <a:extLst>
                  <a:ext uri="{FF2B5EF4-FFF2-40B4-BE49-F238E27FC236}">
                    <a16:creationId xmlns:a16="http://schemas.microsoft.com/office/drawing/2014/main" id="{0148AA9A-F791-4EE1-8751-874899E8757B}"/>
                  </a:ext>
                </a:extLst>
              </p:cNvPr>
              <p:cNvSpPr>
                <a:spLocks/>
              </p:cNvSpPr>
              <p:nvPr/>
            </p:nvSpPr>
            <p:spPr bwMode="auto">
              <a:xfrm flipH="1">
                <a:off x="6817841" y="3751972"/>
                <a:ext cx="106835" cy="149568"/>
              </a:xfrm>
              <a:custGeom>
                <a:avLst/>
                <a:gdLst>
                  <a:gd name="T0" fmla="*/ 0 w 110"/>
                  <a:gd name="T1" fmla="*/ 0 h 154"/>
                  <a:gd name="T2" fmla="*/ 0 w 110"/>
                  <a:gd name="T3" fmla="*/ 1 h 154"/>
                  <a:gd name="T4" fmla="*/ 110 w 110"/>
                  <a:gd name="T5" fmla="*/ 154 h 154"/>
                </a:gdLst>
                <a:ahLst/>
                <a:cxnLst>
                  <a:cxn ang="0">
                    <a:pos x="T0" y="T1"/>
                  </a:cxn>
                  <a:cxn ang="0">
                    <a:pos x="T2" y="T3"/>
                  </a:cxn>
                  <a:cxn ang="0">
                    <a:pos x="T4" y="T5"/>
                  </a:cxn>
                </a:cxnLst>
                <a:rect l="0" t="0" r="r" b="b"/>
                <a:pathLst>
                  <a:path w="110" h="154">
                    <a:moveTo>
                      <a:pt x="0" y="0"/>
                    </a:moveTo>
                    <a:cubicBezTo>
                      <a:pt x="0" y="1"/>
                      <a:pt x="0" y="1"/>
                      <a:pt x="0" y="1"/>
                    </a:cubicBezTo>
                    <a:cubicBezTo>
                      <a:pt x="32" y="56"/>
                      <a:pt x="69" y="107"/>
                      <a:pt x="110" y="154"/>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lnSpc>
                    <a:spcPct val="100000"/>
                  </a:lnSpc>
                  <a:buFont typeface="Arial" panose="020B0604020202020204" pitchFamily="34" charset="0"/>
                  <a:buNone/>
                </a:pPr>
                <a:endParaRPr lang="en-US"/>
              </a:p>
            </p:txBody>
          </p:sp>
          <p:sp>
            <p:nvSpPr>
              <p:cNvPr id="90" name="Freeform 23">
                <a:extLst>
                  <a:ext uri="{FF2B5EF4-FFF2-40B4-BE49-F238E27FC236}">
                    <a16:creationId xmlns:a16="http://schemas.microsoft.com/office/drawing/2014/main" id="{0465E06E-A8C3-45A2-A1D6-6C0A7EBA5414}"/>
                  </a:ext>
                </a:extLst>
              </p:cNvPr>
              <p:cNvSpPr>
                <a:spLocks/>
              </p:cNvSpPr>
              <p:nvPr/>
            </p:nvSpPr>
            <p:spPr bwMode="auto">
              <a:xfrm flipH="1">
                <a:off x="5268028" y="3583173"/>
                <a:ext cx="76209" cy="165950"/>
              </a:xfrm>
              <a:custGeom>
                <a:avLst/>
                <a:gdLst>
                  <a:gd name="T0" fmla="*/ 0 w 78"/>
                  <a:gd name="T1" fmla="*/ 172 h 172"/>
                  <a:gd name="T2" fmla="*/ 0 w 78"/>
                  <a:gd name="T3" fmla="*/ 172 h 172"/>
                  <a:gd name="T4" fmla="*/ 78 w 78"/>
                  <a:gd name="T5" fmla="*/ 0 h 172"/>
                </a:gdLst>
                <a:ahLst/>
                <a:cxnLst>
                  <a:cxn ang="0">
                    <a:pos x="T0" y="T1"/>
                  </a:cxn>
                  <a:cxn ang="0">
                    <a:pos x="T2" y="T3"/>
                  </a:cxn>
                  <a:cxn ang="0">
                    <a:pos x="T4" y="T5"/>
                  </a:cxn>
                </a:cxnLst>
                <a:rect l="0" t="0" r="r" b="b"/>
                <a:pathLst>
                  <a:path w="78" h="172">
                    <a:moveTo>
                      <a:pt x="0" y="172"/>
                    </a:moveTo>
                    <a:cubicBezTo>
                      <a:pt x="0" y="172"/>
                      <a:pt x="0" y="172"/>
                      <a:pt x="0" y="172"/>
                    </a:cubicBezTo>
                    <a:cubicBezTo>
                      <a:pt x="32" y="117"/>
                      <a:pt x="58" y="60"/>
                      <a:pt x="78" y="0"/>
                    </a:cubicBezTo>
                  </a:path>
                </a:pathLst>
              </a:custGeom>
              <a:noFill/>
              <a:ln w="25400" cap="flat">
                <a:solidFill>
                  <a:schemeClr val="bg2"/>
                </a:solidFill>
                <a:prstDash val="solid"/>
                <a:miter lim="800000"/>
                <a:headEnd/>
                <a:tailEnd type="arrow"/>
              </a:ln>
            </p:spPr>
            <p:txBody>
              <a:bodyPr vert="horz" wrap="square" lIns="91440" tIns="45720" rIns="91440" bIns="45720" numCol="1" anchor="t" anchorCtr="0" compatLnSpc="1">
                <a:prstTxWarp prst="textNoShape">
                  <a:avLst/>
                </a:prstTxWarp>
              </a:bodyPr>
              <a:lstStyle/>
              <a:p>
                <a:pPr marL="0" indent="0">
                  <a:lnSpc>
                    <a:spcPct val="100000"/>
                  </a:lnSpc>
                  <a:buFont typeface="Arial" panose="020B0604020202020204" pitchFamily="34" charset="0"/>
                  <a:buNone/>
                </a:pPr>
                <a:endParaRPr lang="en-US"/>
              </a:p>
            </p:txBody>
          </p:sp>
        </p:grpSp>
        <p:sp>
          <p:nvSpPr>
            <p:cNvPr id="78" name="Oval 77">
              <a:extLst>
                <a:ext uri="{FF2B5EF4-FFF2-40B4-BE49-F238E27FC236}">
                  <a16:creationId xmlns:a16="http://schemas.microsoft.com/office/drawing/2014/main" id="{93C7739D-8BC1-4056-B29E-95C7CA15BDCF}"/>
                </a:ext>
              </a:extLst>
            </p:cNvPr>
            <p:cNvSpPr/>
            <p:nvPr/>
          </p:nvSpPr>
          <p:spPr>
            <a:xfrm>
              <a:off x="3962400" y="1182148"/>
              <a:ext cx="4343400" cy="43433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spcAft>
                  <a:spcPts val="600"/>
                </a:spcAft>
                <a:buFont typeface="Arial" panose="020B0604020202020204" pitchFamily="34" charset="0"/>
                <a:buNone/>
              </a:pPr>
              <a:endParaRPr lang="en-US" sz="3600" b="1">
                <a:latin typeface="+mj-lt"/>
              </a:endParaRPr>
            </a:p>
          </p:txBody>
        </p:sp>
      </p:grpSp>
      <p:sp>
        <p:nvSpPr>
          <p:cNvPr id="37" name="Text Placeholder 35">
            <a:extLst>
              <a:ext uri="{FF2B5EF4-FFF2-40B4-BE49-F238E27FC236}">
                <a16:creationId xmlns:a16="http://schemas.microsoft.com/office/drawing/2014/main" id="{8552BE03-1563-4153-9F03-4CF477C6D0B8}"/>
              </a:ext>
            </a:extLst>
          </p:cNvPr>
          <p:cNvSpPr>
            <a:spLocks noGrp="1"/>
          </p:cNvSpPr>
          <p:nvPr>
            <p:ph type="body" sz="quarter" idx="32" hasCustomPrompt="1"/>
          </p:nvPr>
        </p:nvSpPr>
        <p:spPr>
          <a:xfrm>
            <a:off x="407989" y="236494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6" name="Text Placeholder 35">
            <a:extLst>
              <a:ext uri="{FF2B5EF4-FFF2-40B4-BE49-F238E27FC236}">
                <a16:creationId xmlns:a16="http://schemas.microsoft.com/office/drawing/2014/main" id="{8D44FBB5-0816-4A67-9A1E-11064CBAD7FC}"/>
              </a:ext>
            </a:extLst>
          </p:cNvPr>
          <p:cNvSpPr>
            <a:spLocks noGrp="1"/>
          </p:cNvSpPr>
          <p:nvPr>
            <p:ph type="body" sz="quarter" idx="31" hasCustomPrompt="1"/>
          </p:nvPr>
        </p:nvSpPr>
        <p:spPr>
          <a:xfrm>
            <a:off x="407989" y="196085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3" name="Date Placeholder 2">
            <a:extLst>
              <a:ext uri="{FF2B5EF4-FFF2-40B4-BE49-F238E27FC236}">
                <a16:creationId xmlns:a16="http://schemas.microsoft.com/office/drawing/2014/main" id="{FE4832AD-985D-4D13-ADFF-E382CC2CA7F2}"/>
              </a:ext>
            </a:extLst>
          </p:cNvPr>
          <p:cNvSpPr>
            <a:spLocks noGrp="1"/>
          </p:cNvSpPr>
          <p:nvPr>
            <p:ph type="dt" sz="half" idx="10"/>
          </p:nvPr>
        </p:nvSpPr>
        <p:spPr/>
        <p:txBody>
          <a:bodyPr/>
          <a:lstStyle>
            <a:lvl1pPr>
              <a:lnSpc>
                <a:spcPct val="100000"/>
              </a:lnSpc>
              <a:defRPr/>
            </a:lvl1pPr>
          </a:lstStyle>
          <a:p>
            <a:endParaRPr lang="en-GB"/>
          </a:p>
        </p:txBody>
      </p:sp>
      <p:sp>
        <p:nvSpPr>
          <p:cNvPr id="5" name="Slide Number Placeholder 4">
            <a:extLst>
              <a:ext uri="{FF2B5EF4-FFF2-40B4-BE49-F238E27FC236}">
                <a16:creationId xmlns:a16="http://schemas.microsoft.com/office/drawing/2014/main" id="{D0F3331A-221C-4BB7-BE2C-92316653FCF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2" name="Title 1">
            <a:extLst>
              <a:ext uri="{FF2B5EF4-FFF2-40B4-BE49-F238E27FC236}">
                <a16:creationId xmlns:a16="http://schemas.microsoft.com/office/drawing/2014/main" id="{BB48A82D-1FED-420A-9205-FF50EB5B805B}"/>
              </a:ext>
            </a:extLst>
          </p:cNvPr>
          <p:cNvSpPr>
            <a:spLocks noGrp="1"/>
          </p:cNvSpPr>
          <p:nvPr>
            <p:ph type="title" hasCustomPrompt="1"/>
          </p:nvPr>
        </p:nvSpPr>
        <p:spPr>
          <a:xfrm>
            <a:off x="407987" y="404812"/>
            <a:ext cx="11376025" cy="1007427"/>
          </a:xfrm>
        </p:spPr>
        <p:txBody>
          <a:bodyPr/>
          <a:lstStyle>
            <a:lvl1pPr>
              <a:lnSpc>
                <a:spcPct val="100000"/>
              </a:lnSpc>
              <a:defRPr/>
            </a:lvl1pPr>
          </a:lstStyle>
          <a:p>
            <a:r>
              <a:rPr lang="en-US"/>
              <a:t>Click to enter title here</a:t>
            </a:r>
          </a:p>
        </p:txBody>
      </p:sp>
      <p:sp>
        <p:nvSpPr>
          <p:cNvPr id="34" name="Picture Placeholder 18">
            <a:extLst>
              <a:ext uri="{FF2B5EF4-FFF2-40B4-BE49-F238E27FC236}">
                <a16:creationId xmlns:a16="http://schemas.microsoft.com/office/drawing/2014/main" id="{0FEB6459-32DC-4DA1-A8F5-8F0A8A38CEF6}"/>
              </a:ext>
            </a:extLst>
          </p:cNvPr>
          <p:cNvSpPr>
            <a:spLocks noGrp="1"/>
          </p:cNvSpPr>
          <p:nvPr>
            <p:ph type="pic" sz="quarter" idx="23" hasCustomPrompt="1"/>
          </p:nvPr>
        </p:nvSpPr>
        <p:spPr>
          <a:xfrm>
            <a:off x="4714516" y="4308980"/>
            <a:ext cx="1479600" cy="14796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35" name="Picture Placeholder 18">
            <a:extLst>
              <a:ext uri="{FF2B5EF4-FFF2-40B4-BE49-F238E27FC236}">
                <a16:creationId xmlns:a16="http://schemas.microsoft.com/office/drawing/2014/main" id="{1A1E17F1-1D9F-4878-AA4D-733B2CB3375E}"/>
              </a:ext>
            </a:extLst>
          </p:cNvPr>
          <p:cNvSpPr>
            <a:spLocks noGrp="1"/>
          </p:cNvSpPr>
          <p:nvPr>
            <p:ph type="pic" sz="quarter" idx="30" hasCustomPrompt="1"/>
          </p:nvPr>
        </p:nvSpPr>
        <p:spPr>
          <a:xfrm>
            <a:off x="4218562" y="3358161"/>
            <a:ext cx="939600" cy="9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38" name="Text Placeholder 35">
            <a:extLst>
              <a:ext uri="{FF2B5EF4-FFF2-40B4-BE49-F238E27FC236}">
                <a16:creationId xmlns:a16="http://schemas.microsoft.com/office/drawing/2014/main" id="{B2CDFEC6-77B5-48E1-AD00-558860A3B7D7}"/>
              </a:ext>
            </a:extLst>
          </p:cNvPr>
          <p:cNvSpPr>
            <a:spLocks noGrp="1"/>
          </p:cNvSpPr>
          <p:nvPr>
            <p:ph type="body" sz="quarter" idx="33" hasCustomPrompt="1"/>
          </p:nvPr>
        </p:nvSpPr>
        <p:spPr>
          <a:xfrm>
            <a:off x="407989" y="3732450"/>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39" name="Text Placeholder 35">
            <a:extLst>
              <a:ext uri="{FF2B5EF4-FFF2-40B4-BE49-F238E27FC236}">
                <a16:creationId xmlns:a16="http://schemas.microsoft.com/office/drawing/2014/main" id="{6D92BE5C-CD11-4FE3-BBAA-4E269EF03186}"/>
              </a:ext>
            </a:extLst>
          </p:cNvPr>
          <p:cNvSpPr>
            <a:spLocks noGrp="1"/>
          </p:cNvSpPr>
          <p:nvPr>
            <p:ph type="body" sz="quarter" idx="34" hasCustomPrompt="1"/>
          </p:nvPr>
        </p:nvSpPr>
        <p:spPr>
          <a:xfrm>
            <a:off x="407989" y="3328361"/>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40" name="Text Placeholder 35">
            <a:extLst>
              <a:ext uri="{FF2B5EF4-FFF2-40B4-BE49-F238E27FC236}">
                <a16:creationId xmlns:a16="http://schemas.microsoft.com/office/drawing/2014/main" id="{B5A9EE24-117D-4356-9278-0CDA5ECC9B11}"/>
              </a:ext>
            </a:extLst>
          </p:cNvPr>
          <p:cNvSpPr>
            <a:spLocks noGrp="1"/>
          </p:cNvSpPr>
          <p:nvPr>
            <p:ph type="body" sz="quarter" idx="35" hasCustomPrompt="1"/>
          </p:nvPr>
        </p:nvSpPr>
        <p:spPr>
          <a:xfrm>
            <a:off x="407989" y="5142435"/>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1" name="Text Placeholder 35">
            <a:extLst>
              <a:ext uri="{FF2B5EF4-FFF2-40B4-BE49-F238E27FC236}">
                <a16:creationId xmlns:a16="http://schemas.microsoft.com/office/drawing/2014/main" id="{FCECF160-D8C9-495C-A20A-83370080554E}"/>
              </a:ext>
            </a:extLst>
          </p:cNvPr>
          <p:cNvSpPr>
            <a:spLocks noGrp="1"/>
          </p:cNvSpPr>
          <p:nvPr>
            <p:ph type="body" sz="quarter" idx="36" hasCustomPrompt="1"/>
          </p:nvPr>
        </p:nvSpPr>
        <p:spPr>
          <a:xfrm>
            <a:off x="407989" y="4738346"/>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42" name="Text Placeholder 35">
            <a:extLst>
              <a:ext uri="{FF2B5EF4-FFF2-40B4-BE49-F238E27FC236}">
                <a16:creationId xmlns:a16="http://schemas.microsoft.com/office/drawing/2014/main" id="{3576F2D3-5E56-44DC-B72E-E5651D4085EB}"/>
              </a:ext>
            </a:extLst>
          </p:cNvPr>
          <p:cNvSpPr>
            <a:spLocks noGrp="1"/>
          </p:cNvSpPr>
          <p:nvPr>
            <p:ph type="body" sz="quarter" idx="37" hasCustomPrompt="1"/>
          </p:nvPr>
        </p:nvSpPr>
        <p:spPr>
          <a:xfrm>
            <a:off x="8378155" y="5142435"/>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43" name="Text Placeholder 35">
            <a:extLst>
              <a:ext uri="{FF2B5EF4-FFF2-40B4-BE49-F238E27FC236}">
                <a16:creationId xmlns:a16="http://schemas.microsoft.com/office/drawing/2014/main" id="{7FC4BBC1-5DC6-4EB2-B41F-E08BFBDE682F}"/>
              </a:ext>
            </a:extLst>
          </p:cNvPr>
          <p:cNvSpPr>
            <a:spLocks noGrp="1"/>
          </p:cNvSpPr>
          <p:nvPr>
            <p:ph type="body" sz="quarter" idx="38" hasCustomPrompt="1"/>
          </p:nvPr>
        </p:nvSpPr>
        <p:spPr>
          <a:xfrm>
            <a:off x="8378155" y="4738346"/>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55" name="Picture Placeholder 18">
            <a:extLst>
              <a:ext uri="{FF2B5EF4-FFF2-40B4-BE49-F238E27FC236}">
                <a16:creationId xmlns:a16="http://schemas.microsoft.com/office/drawing/2014/main" id="{1C0612FC-2E67-4816-A17C-A913B264C318}"/>
              </a:ext>
            </a:extLst>
          </p:cNvPr>
          <p:cNvSpPr>
            <a:spLocks noGrp="1"/>
          </p:cNvSpPr>
          <p:nvPr>
            <p:ph type="pic" sz="quarter" idx="39" hasCustomPrompt="1"/>
          </p:nvPr>
        </p:nvSpPr>
        <p:spPr>
          <a:xfrm>
            <a:off x="6424558" y="4673294"/>
            <a:ext cx="939600" cy="93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33" name="Picture Placeholder 18">
            <a:extLst>
              <a:ext uri="{FF2B5EF4-FFF2-40B4-BE49-F238E27FC236}">
                <a16:creationId xmlns:a16="http://schemas.microsoft.com/office/drawing/2014/main" id="{98B8D385-C24B-4777-A949-9567F02FB157}"/>
              </a:ext>
            </a:extLst>
          </p:cNvPr>
          <p:cNvSpPr>
            <a:spLocks noGrp="1"/>
          </p:cNvSpPr>
          <p:nvPr>
            <p:ph type="pic" sz="quarter" idx="21" hasCustomPrompt="1"/>
          </p:nvPr>
        </p:nvSpPr>
        <p:spPr>
          <a:xfrm rot="5400000">
            <a:off x="4714516" y="1909879"/>
            <a:ext cx="1479600" cy="147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a:solidFill>
                  <a:schemeClr val="tx1"/>
                </a:solidFill>
                <a:latin typeface="+mj-lt"/>
              </a:defRPr>
            </a:lvl1pPr>
          </a:lstStyle>
          <a:p>
            <a:pPr lvl="0" algn="ctr"/>
            <a:r>
              <a:rPr lang="en-US"/>
              <a:t> </a:t>
            </a:r>
          </a:p>
        </p:txBody>
      </p:sp>
      <p:sp>
        <p:nvSpPr>
          <p:cNvPr id="100" name="Text Placeholder 35">
            <a:extLst>
              <a:ext uri="{FF2B5EF4-FFF2-40B4-BE49-F238E27FC236}">
                <a16:creationId xmlns:a16="http://schemas.microsoft.com/office/drawing/2014/main" id="{2FEFE8F0-9BAA-4346-BB21-AE04B912909E}"/>
              </a:ext>
            </a:extLst>
          </p:cNvPr>
          <p:cNvSpPr>
            <a:spLocks noGrp="1"/>
          </p:cNvSpPr>
          <p:nvPr>
            <p:ph type="body" sz="quarter" idx="40" hasCustomPrompt="1"/>
          </p:nvPr>
        </p:nvSpPr>
        <p:spPr>
          <a:xfrm>
            <a:off x="8378155" y="3732450"/>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1" name="Text Placeholder 35">
            <a:extLst>
              <a:ext uri="{FF2B5EF4-FFF2-40B4-BE49-F238E27FC236}">
                <a16:creationId xmlns:a16="http://schemas.microsoft.com/office/drawing/2014/main" id="{C99D92DC-FF86-40FE-B29A-81222ADC7B00}"/>
              </a:ext>
            </a:extLst>
          </p:cNvPr>
          <p:cNvSpPr>
            <a:spLocks noGrp="1"/>
          </p:cNvSpPr>
          <p:nvPr>
            <p:ph type="body" sz="quarter" idx="41" hasCustomPrompt="1"/>
          </p:nvPr>
        </p:nvSpPr>
        <p:spPr>
          <a:xfrm>
            <a:off x="8378155" y="3328361"/>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dirty="0"/>
              <a:t>Click to add heading</a:t>
            </a:r>
          </a:p>
        </p:txBody>
      </p:sp>
      <p:sp>
        <p:nvSpPr>
          <p:cNvPr id="102" name="Text Placeholder 35">
            <a:extLst>
              <a:ext uri="{FF2B5EF4-FFF2-40B4-BE49-F238E27FC236}">
                <a16:creationId xmlns:a16="http://schemas.microsoft.com/office/drawing/2014/main" id="{B03F4B5C-D836-4E4C-A2EB-DE5761A3FD20}"/>
              </a:ext>
            </a:extLst>
          </p:cNvPr>
          <p:cNvSpPr>
            <a:spLocks noGrp="1"/>
          </p:cNvSpPr>
          <p:nvPr>
            <p:ph type="body" sz="quarter" idx="42" hasCustomPrompt="1"/>
          </p:nvPr>
        </p:nvSpPr>
        <p:spPr>
          <a:xfrm>
            <a:off x="8378155" y="2364941"/>
            <a:ext cx="3405710" cy="889200"/>
          </a:xfrm>
        </p:spPr>
        <p:txBody>
          <a:bodyPr bIns="0" anchor="t"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0" kern="1200" dirty="0" smtClean="0">
                <a:solidFill>
                  <a:schemeClr val="tx1"/>
                </a:solidFill>
                <a:latin typeface="+mn-lt"/>
                <a:ea typeface="+mn-ea"/>
                <a:cs typeface="+mn-cs"/>
              </a:defRPr>
            </a:lvl1pPr>
            <a:lvl2pPr marL="0" indent="0">
              <a:buNone/>
              <a:defRPr/>
            </a:lvl2pPr>
          </a:lstStyle>
          <a:p>
            <a:pPr lvl="0"/>
            <a:r>
              <a:rPr lang="en-US" dirty="0"/>
              <a:t>Click to add text.</a:t>
            </a:r>
            <a:br>
              <a:rPr lang="en-US" dirty="0"/>
            </a:br>
            <a:r>
              <a:rPr lang="en-US" dirty="0"/>
              <a:t>Please change lens </a:t>
            </a:r>
            <a:r>
              <a:rPr lang="en-US" dirty="0" err="1"/>
              <a:t>colour</a:t>
            </a:r>
            <a:r>
              <a:rPr lang="en-US" dirty="0"/>
              <a:t> before adding images or icons. </a:t>
            </a:r>
          </a:p>
        </p:txBody>
      </p:sp>
      <p:sp>
        <p:nvSpPr>
          <p:cNvPr id="103" name="Text Placeholder 35">
            <a:extLst>
              <a:ext uri="{FF2B5EF4-FFF2-40B4-BE49-F238E27FC236}">
                <a16:creationId xmlns:a16="http://schemas.microsoft.com/office/drawing/2014/main" id="{BD7432FC-8E33-4D4A-9C94-1BD0E1D05DF5}"/>
              </a:ext>
            </a:extLst>
          </p:cNvPr>
          <p:cNvSpPr>
            <a:spLocks noGrp="1"/>
          </p:cNvSpPr>
          <p:nvPr>
            <p:ph type="body" sz="quarter" idx="43" hasCustomPrompt="1"/>
          </p:nvPr>
        </p:nvSpPr>
        <p:spPr>
          <a:xfrm>
            <a:off x="8378155" y="1960852"/>
            <a:ext cx="3405710" cy="364129"/>
          </a:xfrm>
        </p:spPr>
        <p:txBody>
          <a:bodyPr bIns="0" anchor="ctr" anchorCtr="0"/>
          <a:lstStyle>
            <a:lvl1pPr marL="0" indent="0" algn="l" defTabSz="914400" rtl="0" eaLnBrk="1" latinLnBrk="0" hangingPunct="1">
              <a:lnSpc>
                <a:spcPct val="100000"/>
              </a:lnSpc>
              <a:spcBef>
                <a:spcPts val="0"/>
              </a:spcBef>
              <a:spcAft>
                <a:spcPts val="600"/>
              </a:spcAft>
              <a:buFont typeface="Arial" panose="020B0604020202020204" pitchFamily="34" charset="0"/>
              <a:buNone/>
              <a:defRPr lang="en-US" sz="1600" b="1" kern="1200" dirty="0" smtClean="0">
                <a:solidFill>
                  <a:schemeClr val="accent1"/>
                </a:solidFill>
                <a:latin typeface="+mn-lt"/>
                <a:ea typeface="+mn-ea"/>
                <a:cs typeface="+mn-cs"/>
              </a:defRPr>
            </a:lvl1pPr>
            <a:lvl2pPr marL="0" indent="0">
              <a:buNone/>
              <a:defRPr/>
            </a:lvl2pPr>
          </a:lstStyle>
          <a:p>
            <a:pPr lvl="0"/>
            <a:r>
              <a:rPr lang="en-US"/>
              <a:t>Click to add heading</a:t>
            </a:r>
          </a:p>
        </p:txBody>
      </p:sp>
      <p:sp>
        <p:nvSpPr>
          <p:cNvPr id="104" name="Picture Placeholder 18">
            <a:extLst>
              <a:ext uri="{FF2B5EF4-FFF2-40B4-BE49-F238E27FC236}">
                <a16:creationId xmlns:a16="http://schemas.microsoft.com/office/drawing/2014/main" id="{EE46A045-14C2-4E61-8827-7C151F1AAFDC}"/>
              </a:ext>
            </a:extLst>
          </p:cNvPr>
          <p:cNvSpPr>
            <a:spLocks noGrp="1"/>
          </p:cNvSpPr>
          <p:nvPr>
            <p:ph type="pic" sz="quarter" idx="44" hasCustomPrompt="1"/>
          </p:nvPr>
        </p:nvSpPr>
        <p:spPr>
          <a:xfrm>
            <a:off x="6755362" y="3088161"/>
            <a:ext cx="1479600" cy="1479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105" name="Picture Placeholder 18">
            <a:extLst>
              <a:ext uri="{FF2B5EF4-FFF2-40B4-BE49-F238E27FC236}">
                <a16:creationId xmlns:a16="http://schemas.microsoft.com/office/drawing/2014/main" id="{BFC280A5-9513-416C-8C61-E8C8CEE671F9}"/>
              </a:ext>
            </a:extLst>
          </p:cNvPr>
          <p:cNvSpPr>
            <a:spLocks noGrp="1"/>
          </p:cNvSpPr>
          <p:nvPr>
            <p:ph type="pic" sz="quarter" idx="45" hasCustomPrompt="1"/>
          </p:nvPr>
        </p:nvSpPr>
        <p:spPr>
          <a:xfrm>
            <a:off x="6426189" y="2043918"/>
            <a:ext cx="939600" cy="939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nSpc>
                <a:spcPct val="100000"/>
              </a:lnSpc>
              <a:buNone/>
              <a:defRPr lang="en-US" sz="3200" dirty="0">
                <a:solidFill>
                  <a:schemeClr val="tx1"/>
                </a:solidFill>
                <a:latin typeface="+mj-lt"/>
              </a:defRPr>
            </a:lvl1pPr>
          </a:lstStyle>
          <a:p>
            <a:pPr lvl="0" algn="ctr"/>
            <a:r>
              <a:rPr lang="en-US"/>
              <a:t> </a:t>
            </a:r>
          </a:p>
        </p:txBody>
      </p:sp>
      <p:sp>
        <p:nvSpPr>
          <p:cNvPr id="44" name="Text Placeholder 96">
            <a:extLst>
              <a:ext uri="{FF2B5EF4-FFF2-40B4-BE49-F238E27FC236}">
                <a16:creationId xmlns:a16="http://schemas.microsoft.com/office/drawing/2014/main" id="{5767C5E8-2550-48B3-B38B-4A113100B13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109625227"/>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umn Process">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407986" y="2849450"/>
            <a:ext cx="3715200" cy="2876550"/>
          </a:xfrm>
          <a:noFill/>
          <a:ln>
            <a:solidFill>
              <a:schemeClr val="accent1"/>
            </a:solidFill>
          </a:ln>
        </p:spPr>
        <p:txBody>
          <a:bodyPr lIns="180000" tIns="180000" rIns="180000" bIns="180000">
            <a:noAutofit/>
          </a:bodyPr>
          <a:lstStyle>
            <a:lvl1pPr marL="0" indent="0">
              <a:buNone/>
              <a:defRPr sz="2000"/>
            </a:lvl1pPr>
          </a:lstStyle>
          <a:p>
            <a:pPr lvl="0"/>
            <a:r>
              <a:rPr lang="en-US" dirty="0"/>
              <a:t>Click to add text</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defRPr/>
            </a:lvl1pPr>
          </a:lstStyle>
          <a:p>
            <a:r>
              <a:rPr lang="en-US"/>
              <a:t>Click to enter title here</a:t>
            </a:r>
          </a:p>
        </p:txBody>
      </p:sp>
      <p:sp>
        <p:nvSpPr>
          <p:cNvPr id="3" name="Date Placeholder 2">
            <a:extLst>
              <a:ext uri="{FF2B5EF4-FFF2-40B4-BE49-F238E27FC236}">
                <a16:creationId xmlns:a16="http://schemas.microsoft.com/office/drawing/2014/main" id="{7CD3461D-2D14-40AF-A11E-E32A29AD5DDA}"/>
              </a:ext>
            </a:extLst>
          </p:cNvPr>
          <p:cNvSpPr>
            <a:spLocks noGrp="1"/>
          </p:cNvSpPr>
          <p:nvPr>
            <p:ph type="dt" sz="half" idx="10"/>
          </p:nvPr>
        </p:nvSpPr>
        <p:spPr/>
        <p:txBody>
          <a:bodyPr/>
          <a:lstStyle/>
          <a:p>
            <a:endParaRPr lang="en-GB"/>
          </a:p>
        </p:txBody>
      </p:sp>
      <p:sp>
        <p:nvSpPr>
          <p:cNvPr id="5" name="Slide Number Placeholder 4">
            <a:extLst>
              <a:ext uri="{FF2B5EF4-FFF2-40B4-BE49-F238E27FC236}">
                <a16:creationId xmlns:a16="http://schemas.microsoft.com/office/drawing/2014/main" id="{F8382FB9-7D18-4174-9B0A-336A77C9A80A}"/>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31" name="Text Placeholder 30">
            <a:extLst>
              <a:ext uri="{FF2B5EF4-FFF2-40B4-BE49-F238E27FC236}">
                <a16:creationId xmlns:a16="http://schemas.microsoft.com/office/drawing/2014/main" id="{34CD8BC7-181D-40C3-B655-0B1389F83D1B}"/>
              </a:ext>
            </a:extLst>
          </p:cNvPr>
          <p:cNvSpPr>
            <a:spLocks noGrp="1"/>
          </p:cNvSpPr>
          <p:nvPr>
            <p:ph type="body" sz="quarter" idx="13" hasCustomPrompt="1"/>
          </p:nvPr>
        </p:nvSpPr>
        <p:spPr>
          <a:xfrm>
            <a:off x="407987" y="2032113"/>
            <a:ext cx="3846513" cy="817200"/>
          </a:xfrm>
          <a:custGeom>
            <a:avLst/>
            <a:gdLst>
              <a:gd name="connsiteX0" fmla="*/ 0 w 3846513"/>
              <a:gd name="connsiteY0" fmla="*/ 0 h 817200"/>
              <a:gd name="connsiteX1" fmla="*/ 752 w 3846513"/>
              <a:gd name="connsiteY1" fmla="*/ 0 h 817200"/>
              <a:gd name="connsiteX2" fmla="*/ 2175412 w 3846513"/>
              <a:gd name="connsiteY2" fmla="*/ 0 h 817200"/>
              <a:gd name="connsiteX3" fmla="*/ 2785012 w 3846513"/>
              <a:gd name="connsiteY3" fmla="*/ 0 h 817200"/>
              <a:gd name="connsiteX4" fmla="*/ 3715287 w 3846513"/>
              <a:gd name="connsiteY4" fmla="*/ 0 h 817200"/>
              <a:gd name="connsiteX5" fmla="*/ 3846513 w 3846513"/>
              <a:gd name="connsiteY5" fmla="*/ 408600 h 817200"/>
              <a:gd name="connsiteX6" fmla="*/ 3715287 w 3846513"/>
              <a:gd name="connsiteY6" fmla="*/ 817200 h 817200"/>
              <a:gd name="connsiteX7" fmla="*/ 2785012 w 3846513"/>
              <a:gd name="connsiteY7" fmla="*/ 817200 h 817200"/>
              <a:gd name="connsiteX8" fmla="*/ 2175412 w 3846513"/>
              <a:gd name="connsiteY8" fmla="*/ 817200 h 817200"/>
              <a:gd name="connsiteX9" fmla="*/ 752 w 3846513"/>
              <a:gd name="connsiteY9" fmla="*/ 817200 h 817200"/>
              <a:gd name="connsiteX10" fmla="*/ 0 w 3846513"/>
              <a:gd name="connsiteY10" fmla="*/ 8172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6513" h="817200">
                <a:moveTo>
                  <a:pt x="0" y="0"/>
                </a:moveTo>
                <a:lnTo>
                  <a:pt x="752" y="0"/>
                </a:lnTo>
                <a:lnTo>
                  <a:pt x="2175412" y="0"/>
                </a:lnTo>
                <a:lnTo>
                  <a:pt x="2785012" y="0"/>
                </a:lnTo>
                <a:lnTo>
                  <a:pt x="3715287" y="0"/>
                </a:lnTo>
                <a:lnTo>
                  <a:pt x="3846513" y="408600"/>
                </a:lnTo>
                <a:lnTo>
                  <a:pt x="3715287" y="817200"/>
                </a:lnTo>
                <a:lnTo>
                  <a:pt x="2785012" y="817200"/>
                </a:lnTo>
                <a:lnTo>
                  <a:pt x="2175412" y="817200"/>
                </a:lnTo>
                <a:lnTo>
                  <a:pt x="752" y="817200"/>
                </a:lnTo>
                <a:lnTo>
                  <a:pt x="0" y="817200"/>
                </a:lnTo>
                <a:close/>
              </a:path>
            </a:pathLst>
          </a:custGeom>
          <a:solidFill>
            <a:schemeClr val="accent1"/>
          </a:solidFill>
          <a:ln>
            <a:solidFill>
              <a:schemeClr val="accent1"/>
            </a:solidFill>
          </a:ln>
        </p:spPr>
        <p:txBody>
          <a:bodyPr wrap="square" lIns="180000" rIns="180000" anchor="ctr" anchorCtr="0">
            <a:noAutofit/>
          </a:bodyPr>
          <a:lstStyle>
            <a:lvl1pPr marL="0" indent="0">
              <a:buNone/>
              <a:defRPr sz="2000" b="1">
                <a:solidFill>
                  <a:schemeClr val="bg1"/>
                </a:solidFill>
              </a:defRPr>
            </a:lvl1pPr>
            <a:lvl2pPr marL="0" indent="0">
              <a:buNone/>
              <a:defRPr/>
            </a:lvl2pPr>
          </a:lstStyle>
          <a:p>
            <a:pPr lvl="0"/>
            <a:r>
              <a:rPr lang="en-US"/>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hasCustomPrompt="1"/>
          </p:nvPr>
        </p:nvSpPr>
        <p:spPr>
          <a:xfrm>
            <a:off x="4237037" y="2849450"/>
            <a:ext cx="3715200" cy="2876550"/>
          </a:xfrm>
          <a:noFill/>
          <a:ln>
            <a:solidFill>
              <a:schemeClr val="tx2"/>
            </a:solidFill>
          </a:ln>
        </p:spPr>
        <p:txBody>
          <a:bodyPr lIns="180000" tIns="180000" rIns="180000" bIns="180000">
            <a:noAutofit/>
          </a:bodyPr>
          <a:lstStyle>
            <a:lvl1pPr marL="0" indent="0">
              <a:buNone/>
              <a:defRPr sz="2000"/>
            </a:lvl1pPr>
          </a:lstStyle>
          <a:p>
            <a:pPr lvl="0"/>
            <a:r>
              <a:rPr lang="en-US"/>
              <a:t>Click to add text</a:t>
            </a:r>
          </a:p>
        </p:txBody>
      </p:sp>
      <p:sp>
        <p:nvSpPr>
          <p:cNvPr id="30" name="Text Placeholder 29">
            <a:extLst>
              <a:ext uri="{FF2B5EF4-FFF2-40B4-BE49-F238E27FC236}">
                <a16:creationId xmlns:a16="http://schemas.microsoft.com/office/drawing/2014/main" id="{AD429AD1-93FE-42C9-ACB6-DC8300212E78}"/>
              </a:ext>
            </a:extLst>
          </p:cNvPr>
          <p:cNvSpPr>
            <a:spLocks noGrp="1"/>
          </p:cNvSpPr>
          <p:nvPr>
            <p:ph type="body" sz="quarter" idx="17" hasCustomPrompt="1"/>
          </p:nvPr>
        </p:nvSpPr>
        <p:spPr>
          <a:xfrm>
            <a:off x="4237037" y="2032113"/>
            <a:ext cx="3833812" cy="817200"/>
          </a:xfrm>
          <a:custGeom>
            <a:avLst/>
            <a:gdLst>
              <a:gd name="connsiteX0" fmla="*/ 0 w 3833812"/>
              <a:gd name="connsiteY0" fmla="*/ 0 h 817200"/>
              <a:gd name="connsiteX1" fmla="*/ 932575 w 3833812"/>
              <a:gd name="connsiteY1" fmla="*/ 0 h 817200"/>
              <a:gd name="connsiteX2" fmla="*/ 1533695 w 3833812"/>
              <a:gd name="connsiteY2" fmla="*/ 0 h 817200"/>
              <a:gd name="connsiteX3" fmla="*/ 3713545 w 3833812"/>
              <a:gd name="connsiteY3" fmla="*/ 0 h 817200"/>
              <a:gd name="connsiteX4" fmla="*/ 3713546 w 3833812"/>
              <a:gd name="connsiteY4" fmla="*/ 0 h 817200"/>
              <a:gd name="connsiteX5" fmla="*/ 3833812 w 3833812"/>
              <a:gd name="connsiteY5" fmla="*/ 408600 h 817200"/>
              <a:gd name="connsiteX6" fmla="*/ 3713545 w 3833812"/>
              <a:gd name="connsiteY6" fmla="*/ 817200 h 817200"/>
              <a:gd name="connsiteX7" fmla="*/ 1533695 w 3833812"/>
              <a:gd name="connsiteY7" fmla="*/ 817200 h 817200"/>
              <a:gd name="connsiteX8" fmla="*/ 932575 w 3833812"/>
              <a:gd name="connsiteY8" fmla="*/ 817200 h 817200"/>
              <a:gd name="connsiteX9" fmla="*/ 0 w 3833812"/>
              <a:gd name="connsiteY9" fmla="*/ 817200 h 817200"/>
              <a:gd name="connsiteX10" fmla="*/ 120267 w 3833812"/>
              <a:gd name="connsiteY10"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3812" h="817200">
                <a:moveTo>
                  <a:pt x="0" y="0"/>
                </a:moveTo>
                <a:lnTo>
                  <a:pt x="932575" y="0"/>
                </a:lnTo>
                <a:lnTo>
                  <a:pt x="1533695" y="0"/>
                </a:lnTo>
                <a:lnTo>
                  <a:pt x="3713545" y="0"/>
                </a:lnTo>
                <a:lnTo>
                  <a:pt x="3713546" y="0"/>
                </a:lnTo>
                <a:lnTo>
                  <a:pt x="3833812" y="408600"/>
                </a:lnTo>
                <a:lnTo>
                  <a:pt x="3713545" y="817200"/>
                </a:lnTo>
                <a:lnTo>
                  <a:pt x="1533695" y="817200"/>
                </a:lnTo>
                <a:lnTo>
                  <a:pt x="932575" y="817200"/>
                </a:lnTo>
                <a:lnTo>
                  <a:pt x="0" y="817200"/>
                </a:lnTo>
                <a:lnTo>
                  <a:pt x="120267" y="408600"/>
                </a:lnTo>
                <a:close/>
              </a:path>
            </a:pathLst>
          </a:custGeom>
          <a:solidFill>
            <a:schemeClr val="tx2"/>
          </a:solidFill>
          <a:ln>
            <a:solidFill>
              <a:schemeClr val="tx2"/>
            </a:solidFill>
          </a:ln>
        </p:spPr>
        <p:txBody>
          <a:bodyPr wrap="square" lIns="180000" rIns="180000" anchor="ctr" anchorCtr="0">
            <a:noAutofit/>
          </a:bodyPr>
          <a:lstStyle>
            <a:lvl1pPr marL="0" indent="0">
              <a:buNone/>
              <a:defRPr sz="2000" b="1">
                <a:solidFill>
                  <a:schemeClr val="bg1"/>
                </a:solidFill>
              </a:defRPr>
            </a:lvl1pPr>
            <a:lvl2pPr marL="0" indent="0">
              <a:buNone/>
              <a:defRPr/>
            </a:lvl2pPr>
          </a:lstStyle>
          <a:p>
            <a:pPr lvl="0"/>
            <a:r>
              <a:rPr lang="en-US"/>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hasCustomPrompt="1"/>
          </p:nvPr>
        </p:nvSpPr>
        <p:spPr>
          <a:xfrm>
            <a:off x="8068813" y="2849450"/>
            <a:ext cx="3715200" cy="2876550"/>
          </a:xfrm>
          <a:noFill/>
          <a:ln>
            <a:solidFill>
              <a:schemeClr val="accent6"/>
            </a:solidFill>
          </a:ln>
        </p:spPr>
        <p:txBody>
          <a:bodyPr lIns="180000" tIns="180000" rIns="180000" bIns="180000">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p:txBody>
      </p:sp>
      <p:sp>
        <p:nvSpPr>
          <p:cNvPr id="29" name="Text Placeholder 28">
            <a:extLst>
              <a:ext uri="{FF2B5EF4-FFF2-40B4-BE49-F238E27FC236}">
                <a16:creationId xmlns:a16="http://schemas.microsoft.com/office/drawing/2014/main" id="{FA12C4F6-CA5C-4C9A-BF79-F0FD42EF0468}"/>
              </a:ext>
            </a:extLst>
          </p:cNvPr>
          <p:cNvSpPr>
            <a:spLocks noGrp="1"/>
          </p:cNvSpPr>
          <p:nvPr>
            <p:ph type="body" sz="quarter" idx="21" hasCustomPrompt="1"/>
          </p:nvPr>
        </p:nvSpPr>
        <p:spPr>
          <a:xfrm>
            <a:off x="8066088" y="2032113"/>
            <a:ext cx="3717925" cy="817200"/>
          </a:xfrm>
          <a:custGeom>
            <a:avLst/>
            <a:gdLst>
              <a:gd name="connsiteX0" fmla="*/ 0 w 3717925"/>
              <a:gd name="connsiteY0" fmla="*/ 0 h 817200"/>
              <a:gd name="connsiteX1" fmla="*/ 104986 w 3717925"/>
              <a:gd name="connsiteY1" fmla="*/ 0 h 817200"/>
              <a:gd name="connsiteX2" fmla="*/ 604460 w 3717925"/>
              <a:gd name="connsiteY2" fmla="*/ 0 h 817200"/>
              <a:gd name="connsiteX3" fmla="*/ 818271 w 3717925"/>
              <a:gd name="connsiteY3" fmla="*/ 0 h 817200"/>
              <a:gd name="connsiteX4" fmla="*/ 1417808 w 3717925"/>
              <a:gd name="connsiteY4" fmla="*/ 0 h 817200"/>
              <a:gd name="connsiteX5" fmla="*/ 3597658 w 3717925"/>
              <a:gd name="connsiteY5" fmla="*/ 0 h 817200"/>
              <a:gd name="connsiteX6" fmla="*/ 3597659 w 3717925"/>
              <a:gd name="connsiteY6" fmla="*/ 0 h 817200"/>
              <a:gd name="connsiteX7" fmla="*/ 3717925 w 3717925"/>
              <a:gd name="connsiteY7" fmla="*/ 0 h 817200"/>
              <a:gd name="connsiteX8" fmla="*/ 3717925 w 3717925"/>
              <a:gd name="connsiteY8" fmla="*/ 408600 h 817200"/>
              <a:gd name="connsiteX9" fmla="*/ 3717925 w 3717925"/>
              <a:gd name="connsiteY9" fmla="*/ 817200 h 817200"/>
              <a:gd name="connsiteX10" fmla="*/ 3597658 w 3717925"/>
              <a:gd name="connsiteY10" fmla="*/ 817200 h 817200"/>
              <a:gd name="connsiteX11" fmla="*/ 1417808 w 3717925"/>
              <a:gd name="connsiteY11" fmla="*/ 817200 h 817200"/>
              <a:gd name="connsiteX12" fmla="*/ 818271 w 3717925"/>
              <a:gd name="connsiteY12" fmla="*/ 817200 h 817200"/>
              <a:gd name="connsiteX13" fmla="*/ 61231 w 3717925"/>
              <a:gd name="connsiteY13" fmla="*/ 817200 h 817200"/>
              <a:gd name="connsiteX14" fmla="*/ 61231 w 3717925"/>
              <a:gd name="connsiteY14" fmla="*/ 817199 h 817200"/>
              <a:gd name="connsiteX15" fmla="*/ 104985 w 3717925"/>
              <a:gd name="connsiteY15" fmla="*/ 817199 h 817200"/>
              <a:gd name="connsiteX16" fmla="*/ 104985 w 3717925"/>
              <a:gd name="connsiteY16" fmla="*/ 817198 h 817200"/>
              <a:gd name="connsiteX17" fmla="*/ 0 w 3717925"/>
              <a:gd name="connsiteY17" fmla="*/ 817198 h 817200"/>
              <a:gd name="connsiteX18" fmla="*/ 134895 w 3717925"/>
              <a:gd name="connsiteY18" fmla="*/ 408599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7925" h="817200">
                <a:moveTo>
                  <a:pt x="0" y="0"/>
                </a:moveTo>
                <a:lnTo>
                  <a:pt x="104986" y="0"/>
                </a:lnTo>
                <a:lnTo>
                  <a:pt x="604460" y="0"/>
                </a:lnTo>
                <a:lnTo>
                  <a:pt x="818271" y="0"/>
                </a:lnTo>
                <a:lnTo>
                  <a:pt x="1417808" y="0"/>
                </a:lnTo>
                <a:lnTo>
                  <a:pt x="3597658" y="0"/>
                </a:lnTo>
                <a:lnTo>
                  <a:pt x="3597659" y="0"/>
                </a:lnTo>
                <a:lnTo>
                  <a:pt x="3717925" y="0"/>
                </a:lnTo>
                <a:lnTo>
                  <a:pt x="3717925" y="408600"/>
                </a:lnTo>
                <a:lnTo>
                  <a:pt x="3717925" y="817200"/>
                </a:lnTo>
                <a:lnTo>
                  <a:pt x="3597658" y="817200"/>
                </a:lnTo>
                <a:lnTo>
                  <a:pt x="1417808" y="817200"/>
                </a:lnTo>
                <a:lnTo>
                  <a:pt x="818271" y="817200"/>
                </a:lnTo>
                <a:lnTo>
                  <a:pt x="61231" y="817200"/>
                </a:lnTo>
                <a:lnTo>
                  <a:pt x="61231" y="817199"/>
                </a:lnTo>
                <a:lnTo>
                  <a:pt x="104985" y="817199"/>
                </a:lnTo>
                <a:lnTo>
                  <a:pt x="104985" y="817198"/>
                </a:lnTo>
                <a:lnTo>
                  <a:pt x="0" y="817198"/>
                </a:lnTo>
                <a:lnTo>
                  <a:pt x="134895" y="408599"/>
                </a:lnTo>
                <a:close/>
              </a:path>
            </a:pathLst>
          </a:custGeom>
          <a:solidFill>
            <a:schemeClr val="accent6"/>
          </a:solidFill>
          <a:ln>
            <a:solidFill>
              <a:schemeClr val="accent6"/>
            </a:solidFill>
          </a:ln>
        </p:spPr>
        <p:txBody>
          <a:bodyPr wrap="square" lIns="180000" rIns="180000" anchor="ctr" anchorCtr="0">
            <a:noAutofit/>
          </a:bodyPr>
          <a:lstStyle>
            <a:lvl1pPr marL="0" indent="0">
              <a:buNone/>
              <a:defRPr sz="2000" b="1">
                <a:solidFill>
                  <a:schemeClr val="tx1"/>
                </a:solidFill>
              </a:defRPr>
            </a:lvl1pPr>
            <a:lvl2pPr marL="0" indent="0">
              <a:buNone/>
              <a:defRPr/>
            </a:lvl2pPr>
          </a:lstStyle>
          <a:p>
            <a:pPr lvl="0"/>
            <a:r>
              <a:rPr lang="en-US"/>
              <a:t>Click to add heading</a:t>
            </a:r>
          </a:p>
        </p:txBody>
      </p:sp>
      <p:sp>
        <p:nvSpPr>
          <p:cNvPr id="12" name="Text Placeholder 96">
            <a:extLst>
              <a:ext uri="{FF2B5EF4-FFF2-40B4-BE49-F238E27FC236}">
                <a16:creationId xmlns:a16="http://schemas.microsoft.com/office/drawing/2014/main" id="{2128A043-8396-4954-A094-3A77D92F8D4B}"/>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002284108"/>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Column Process">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AC83CC72-343E-4818-B724-8F9FEE0BFD09}"/>
              </a:ext>
            </a:extLst>
          </p:cNvPr>
          <p:cNvSpPr>
            <a:spLocks noGrp="1"/>
          </p:cNvSpPr>
          <p:nvPr>
            <p:ph type="body" sz="quarter" idx="20" hasCustomPrompt="1"/>
          </p:nvPr>
        </p:nvSpPr>
        <p:spPr>
          <a:xfrm>
            <a:off x="6130042" y="2032113"/>
            <a:ext cx="2901237" cy="817198"/>
          </a:xfrm>
          <a:custGeom>
            <a:avLst/>
            <a:gdLst>
              <a:gd name="connsiteX0" fmla="*/ 0 w 2901237"/>
              <a:gd name="connsiteY0" fmla="*/ 0 h 817198"/>
              <a:gd name="connsiteX1" fmla="*/ 601120 w 2901237"/>
              <a:gd name="connsiteY1" fmla="*/ 0 h 817198"/>
              <a:gd name="connsiteX2" fmla="*/ 2772401 w 2901237"/>
              <a:gd name="connsiteY2" fmla="*/ 0 h 817198"/>
              <a:gd name="connsiteX3" fmla="*/ 2896346 w 2901237"/>
              <a:gd name="connsiteY3" fmla="*/ 391982 h 817198"/>
              <a:gd name="connsiteX4" fmla="*/ 2901237 w 2901237"/>
              <a:gd name="connsiteY4" fmla="*/ 408600 h 817198"/>
              <a:gd name="connsiteX5" fmla="*/ 2896353 w 2901237"/>
              <a:gd name="connsiteY5" fmla="*/ 425192 h 817198"/>
              <a:gd name="connsiteX6" fmla="*/ 2772401 w 2901237"/>
              <a:gd name="connsiteY6" fmla="*/ 817198 h 817198"/>
              <a:gd name="connsiteX7" fmla="*/ 1 w 2901237"/>
              <a:gd name="connsiteY7" fmla="*/ 817198 h 817198"/>
              <a:gd name="connsiteX8" fmla="*/ 9 w 2901237"/>
              <a:gd name="connsiteY8" fmla="*/ 817171 h 817198"/>
              <a:gd name="connsiteX9" fmla="*/ 129199 w 2901237"/>
              <a:gd name="connsiteY9" fmla="*/ 408599 h 81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1237" h="817198">
                <a:moveTo>
                  <a:pt x="0" y="0"/>
                </a:moveTo>
                <a:lnTo>
                  <a:pt x="601120" y="0"/>
                </a:lnTo>
                <a:lnTo>
                  <a:pt x="2772401" y="0"/>
                </a:lnTo>
                <a:lnTo>
                  <a:pt x="2896346" y="391982"/>
                </a:lnTo>
                <a:lnTo>
                  <a:pt x="2901237" y="408600"/>
                </a:lnTo>
                <a:lnTo>
                  <a:pt x="2896353" y="425192"/>
                </a:lnTo>
                <a:lnTo>
                  <a:pt x="2772401" y="817198"/>
                </a:lnTo>
                <a:lnTo>
                  <a:pt x="1" y="817198"/>
                </a:lnTo>
                <a:lnTo>
                  <a:pt x="9" y="817171"/>
                </a:lnTo>
                <a:lnTo>
                  <a:pt x="129199" y="408599"/>
                </a:lnTo>
                <a:close/>
              </a:path>
            </a:pathLst>
          </a:custGeom>
          <a:solidFill>
            <a:schemeClr val="accent6"/>
          </a:solidFill>
          <a:ln>
            <a:solidFill>
              <a:schemeClr val="accent6"/>
            </a:solidFill>
          </a:ln>
        </p:spPr>
        <p:txBody>
          <a:bodyPr wrap="square" lIns="180000" tIns="0" rIns="180000" bIns="0" anchor="ctr" anchorCtr="0">
            <a:noAutofit/>
          </a:bodyPr>
          <a:lstStyle>
            <a:lvl1pPr marL="0" indent="0">
              <a:buNone/>
              <a:defRPr sz="2000" b="1">
                <a:solidFill>
                  <a:schemeClr val="tx1"/>
                </a:solidFill>
              </a:defRPr>
            </a:lvl1pPr>
            <a:lvl2pPr marL="432000" indent="0">
              <a:buFont typeface="Arial" panose="020B0604020202020204" pitchFamily="34" charset="0"/>
              <a:buNone/>
              <a:defRPr sz="20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heading</a:t>
            </a:r>
          </a:p>
        </p:txBody>
      </p:sp>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407987" y="2849450"/>
            <a:ext cx="2772653" cy="2876550"/>
          </a:xfrm>
          <a:noFill/>
          <a:ln>
            <a:solidFill>
              <a:schemeClr val="accent1"/>
            </a:solidFill>
          </a:ln>
        </p:spPr>
        <p:txBody>
          <a:bodyPr lIns="180000" tIns="180000" rIns="180000" bIns="180000">
            <a:noAutofit/>
          </a:bodyPr>
          <a:lstStyle>
            <a:lvl1pPr marL="0" indent="0">
              <a:buNone/>
              <a:defRPr sz="2000"/>
            </a:lvl1pPr>
          </a:lstStyle>
          <a:p>
            <a:pPr lvl="0"/>
            <a:r>
              <a:rPr lang="en-US" dirty="0"/>
              <a:t>Click to add text</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defRPr/>
            </a:lvl1pPr>
          </a:lstStyle>
          <a:p>
            <a:r>
              <a:rPr lang="en-US"/>
              <a:t>Click to enter title here</a:t>
            </a:r>
          </a:p>
        </p:txBody>
      </p:sp>
      <p:sp>
        <p:nvSpPr>
          <p:cNvPr id="3" name="Date Placeholder 2">
            <a:extLst>
              <a:ext uri="{FF2B5EF4-FFF2-40B4-BE49-F238E27FC236}">
                <a16:creationId xmlns:a16="http://schemas.microsoft.com/office/drawing/2014/main" id="{7CD3461D-2D14-40AF-A11E-E32A29AD5DDA}"/>
              </a:ext>
            </a:extLst>
          </p:cNvPr>
          <p:cNvSpPr>
            <a:spLocks noGrp="1"/>
          </p:cNvSpPr>
          <p:nvPr>
            <p:ph type="dt" sz="half" idx="10"/>
          </p:nvPr>
        </p:nvSpPr>
        <p:spPr/>
        <p:txBody>
          <a:bodyPr/>
          <a:lstStyle/>
          <a:p>
            <a:endParaRPr lang="en-GB"/>
          </a:p>
        </p:txBody>
      </p:sp>
      <p:sp>
        <p:nvSpPr>
          <p:cNvPr id="5" name="Slide Number Placeholder 4">
            <a:extLst>
              <a:ext uri="{FF2B5EF4-FFF2-40B4-BE49-F238E27FC236}">
                <a16:creationId xmlns:a16="http://schemas.microsoft.com/office/drawing/2014/main" id="{F8382FB9-7D18-4174-9B0A-336A77C9A80A}"/>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28" name="Text Placeholder 27">
            <a:extLst>
              <a:ext uri="{FF2B5EF4-FFF2-40B4-BE49-F238E27FC236}">
                <a16:creationId xmlns:a16="http://schemas.microsoft.com/office/drawing/2014/main" id="{4A375546-B5E2-4A34-9E57-6FD13BAC4AC9}"/>
              </a:ext>
            </a:extLst>
          </p:cNvPr>
          <p:cNvSpPr>
            <a:spLocks noGrp="1"/>
          </p:cNvSpPr>
          <p:nvPr>
            <p:ph type="body" sz="quarter" idx="13" hasCustomPrompt="1"/>
          </p:nvPr>
        </p:nvSpPr>
        <p:spPr>
          <a:xfrm>
            <a:off x="407987" y="2032113"/>
            <a:ext cx="2916238" cy="817200"/>
          </a:xfrm>
          <a:custGeom>
            <a:avLst/>
            <a:gdLst>
              <a:gd name="connsiteX0" fmla="*/ 0 w 2916238"/>
              <a:gd name="connsiteY0" fmla="*/ 0 h 817200"/>
              <a:gd name="connsiteX1" fmla="*/ 752 w 2916238"/>
              <a:gd name="connsiteY1" fmla="*/ 0 h 817200"/>
              <a:gd name="connsiteX2" fmla="*/ 2175412 w 2916238"/>
              <a:gd name="connsiteY2" fmla="*/ 0 h 817200"/>
              <a:gd name="connsiteX3" fmla="*/ 2785012 w 2916238"/>
              <a:gd name="connsiteY3" fmla="*/ 0 h 817200"/>
              <a:gd name="connsiteX4" fmla="*/ 2916238 w 2916238"/>
              <a:gd name="connsiteY4" fmla="*/ 408600 h 817200"/>
              <a:gd name="connsiteX5" fmla="*/ 2785012 w 2916238"/>
              <a:gd name="connsiteY5" fmla="*/ 817200 h 817200"/>
              <a:gd name="connsiteX6" fmla="*/ 2175412 w 2916238"/>
              <a:gd name="connsiteY6" fmla="*/ 817200 h 817200"/>
              <a:gd name="connsiteX7" fmla="*/ 752 w 2916238"/>
              <a:gd name="connsiteY7" fmla="*/ 817200 h 817200"/>
              <a:gd name="connsiteX8" fmla="*/ 0 w 2916238"/>
              <a:gd name="connsiteY8" fmla="*/ 8172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6238" h="817200">
                <a:moveTo>
                  <a:pt x="0" y="0"/>
                </a:moveTo>
                <a:lnTo>
                  <a:pt x="752" y="0"/>
                </a:lnTo>
                <a:lnTo>
                  <a:pt x="2175412" y="0"/>
                </a:lnTo>
                <a:lnTo>
                  <a:pt x="2785012" y="0"/>
                </a:lnTo>
                <a:lnTo>
                  <a:pt x="2916238" y="408600"/>
                </a:lnTo>
                <a:lnTo>
                  <a:pt x="2785012" y="817200"/>
                </a:lnTo>
                <a:lnTo>
                  <a:pt x="2175412" y="817200"/>
                </a:lnTo>
                <a:lnTo>
                  <a:pt x="752" y="817200"/>
                </a:lnTo>
                <a:lnTo>
                  <a:pt x="0" y="817200"/>
                </a:lnTo>
                <a:close/>
              </a:path>
            </a:pathLst>
          </a:custGeom>
          <a:solidFill>
            <a:schemeClr val="accent1"/>
          </a:solidFill>
          <a:ln>
            <a:solidFill>
              <a:schemeClr val="accent1"/>
            </a:solidFill>
          </a:ln>
        </p:spPr>
        <p:txBody>
          <a:bodyPr wrap="square" lIns="180000" rIns="180000" anchor="ctr" anchorCtr="0">
            <a:noAutofit/>
          </a:bodyPr>
          <a:lstStyle>
            <a:lvl1pPr marL="0" indent="0">
              <a:buNone/>
              <a:defRPr sz="2000" b="1">
                <a:solidFill>
                  <a:schemeClr val="bg1"/>
                </a:solidFill>
              </a:defRPr>
            </a:lvl1pPr>
            <a:lvl2pPr marL="0" indent="0">
              <a:buNone/>
              <a:defRPr/>
            </a:lvl2pPr>
          </a:lstStyle>
          <a:p>
            <a:pPr lvl="0"/>
            <a:r>
              <a:rPr lang="en-US"/>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hasCustomPrompt="1"/>
          </p:nvPr>
        </p:nvSpPr>
        <p:spPr>
          <a:xfrm>
            <a:off x="3261437" y="2849450"/>
            <a:ext cx="2772653" cy="2876550"/>
          </a:xfrm>
          <a:noFill/>
          <a:ln>
            <a:solidFill>
              <a:schemeClr val="tx2"/>
            </a:solidFill>
          </a:ln>
        </p:spPr>
        <p:txBody>
          <a:bodyPr lIns="180000" tIns="180000" rIns="180000" bIns="180000">
            <a:noAutofit/>
          </a:bodyPr>
          <a:lstStyle>
            <a:lvl1pPr marL="0" indent="0">
              <a:buNone/>
              <a:defRPr sz="2000"/>
            </a:lvl1pPr>
          </a:lstStyle>
          <a:p>
            <a:pPr lvl="0"/>
            <a:r>
              <a:rPr lang="en-US" dirty="0"/>
              <a:t>Click to add text</a:t>
            </a:r>
          </a:p>
        </p:txBody>
      </p:sp>
      <p:sp>
        <p:nvSpPr>
          <p:cNvPr id="27" name="Text Placeholder 26">
            <a:extLst>
              <a:ext uri="{FF2B5EF4-FFF2-40B4-BE49-F238E27FC236}">
                <a16:creationId xmlns:a16="http://schemas.microsoft.com/office/drawing/2014/main" id="{B7D4CF97-9894-4D12-B5CD-6E7A0BEFEBCE}"/>
              </a:ext>
            </a:extLst>
          </p:cNvPr>
          <p:cNvSpPr>
            <a:spLocks noGrp="1"/>
          </p:cNvSpPr>
          <p:nvPr>
            <p:ph type="body" sz="quarter" idx="17" hasCustomPrompt="1"/>
          </p:nvPr>
        </p:nvSpPr>
        <p:spPr>
          <a:xfrm>
            <a:off x="3261438" y="2032113"/>
            <a:ext cx="2901237" cy="817200"/>
          </a:xfrm>
          <a:custGeom>
            <a:avLst/>
            <a:gdLst>
              <a:gd name="connsiteX0" fmla="*/ 0 w 2901237"/>
              <a:gd name="connsiteY0" fmla="*/ 0 h 817200"/>
              <a:gd name="connsiteX1" fmla="*/ 601120 w 2901237"/>
              <a:gd name="connsiteY1" fmla="*/ 0 h 817200"/>
              <a:gd name="connsiteX2" fmla="*/ 2780970 w 2901237"/>
              <a:gd name="connsiteY2" fmla="*/ 0 h 817200"/>
              <a:gd name="connsiteX3" fmla="*/ 2780971 w 2901237"/>
              <a:gd name="connsiteY3" fmla="*/ 0 h 817200"/>
              <a:gd name="connsiteX4" fmla="*/ 2901237 w 2901237"/>
              <a:gd name="connsiteY4" fmla="*/ 408600 h 817200"/>
              <a:gd name="connsiteX5" fmla="*/ 2780970 w 2901237"/>
              <a:gd name="connsiteY5" fmla="*/ 817200 h 817200"/>
              <a:gd name="connsiteX6" fmla="*/ 601120 w 2901237"/>
              <a:gd name="connsiteY6" fmla="*/ 817200 h 817200"/>
              <a:gd name="connsiteX7" fmla="*/ 0 w 2901237"/>
              <a:gd name="connsiteY7" fmla="*/ 817200 h 817200"/>
              <a:gd name="connsiteX8" fmla="*/ 120267 w 2901237"/>
              <a:gd name="connsiteY8"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1237" h="817200">
                <a:moveTo>
                  <a:pt x="0" y="0"/>
                </a:moveTo>
                <a:lnTo>
                  <a:pt x="601120" y="0"/>
                </a:lnTo>
                <a:lnTo>
                  <a:pt x="2780970" y="0"/>
                </a:lnTo>
                <a:lnTo>
                  <a:pt x="2780971" y="0"/>
                </a:lnTo>
                <a:lnTo>
                  <a:pt x="2901237" y="408600"/>
                </a:lnTo>
                <a:lnTo>
                  <a:pt x="2780970" y="817200"/>
                </a:lnTo>
                <a:lnTo>
                  <a:pt x="601120" y="817200"/>
                </a:lnTo>
                <a:lnTo>
                  <a:pt x="0" y="817200"/>
                </a:lnTo>
                <a:lnTo>
                  <a:pt x="120267" y="408600"/>
                </a:lnTo>
                <a:close/>
              </a:path>
            </a:pathLst>
          </a:custGeom>
          <a:solidFill>
            <a:schemeClr val="tx2"/>
          </a:solidFill>
          <a:ln>
            <a:solidFill>
              <a:schemeClr val="tx2"/>
            </a:solidFill>
          </a:ln>
        </p:spPr>
        <p:txBody>
          <a:bodyPr wrap="square" lIns="180000" rIns="180000" anchor="ctr" anchorCtr="0">
            <a:noAutofit/>
          </a:bodyPr>
          <a:lstStyle>
            <a:lvl1pPr marL="0" indent="0">
              <a:buNone/>
              <a:defRPr sz="2000" b="1">
                <a:solidFill>
                  <a:schemeClr val="bg1"/>
                </a:solidFill>
              </a:defRPr>
            </a:lvl1pPr>
            <a:lvl2pPr marL="0" indent="0">
              <a:buNone/>
              <a:defRPr/>
            </a:lvl2pPr>
          </a:lstStyle>
          <a:p>
            <a:pPr lvl="0"/>
            <a:r>
              <a:rPr lang="en-US" dirty="0"/>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hasCustomPrompt="1"/>
          </p:nvPr>
        </p:nvSpPr>
        <p:spPr>
          <a:xfrm>
            <a:off x="6130044" y="2849450"/>
            <a:ext cx="2772656" cy="2876550"/>
          </a:xfrm>
          <a:noFill/>
          <a:ln>
            <a:solidFill>
              <a:schemeClr val="accent6"/>
            </a:solidFill>
          </a:ln>
        </p:spPr>
        <p:txBody>
          <a:bodyPr lIns="180000" tIns="180000" rIns="180000" bIns="180000">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p:txBody>
      </p:sp>
      <p:sp>
        <p:nvSpPr>
          <p:cNvPr id="26" name="Text Placeholder 25">
            <a:extLst>
              <a:ext uri="{FF2B5EF4-FFF2-40B4-BE49-F238E27FC236}">
                <a16:creationId xmlns:a16="http://schemas.microsoft.com/office/drawing/2014/main" id="{1693F23D-9700-4C2B-8C74-EC7DABC03DE5}"/>
              </a:ext>
            </a:extLst>
          </p:cNvPr>
          <p:cNvSpPr>
            <a:spLocks noGrp="1"/>
          </p:cNvSpPr>
          <p:nvPr>
            <p:ph type="body" sz="quarter" idx="21" hasCustomPrompt="1"/>
          </p:nvPr>
        </p:nvSpPr>
        <p:spPr>
          <a:xfrm>
            <a:off x="8998651" y="2849312"/>
            <a:ext cx="2785359" cy="2876549"/>
          </a:xfrm>
          <a:prstGeom prst="rect">
            <a:avLst/>
          </a:prstGeom>
          <a:noFill/>
          <a:ln>
            <a:solidFill>
              <a:schemeClr val="accent5"/>
            </a:solidFill>
          </a:ln>
        </p:spPr>
        <p:txBody>
          <a:bodyPr wrap="square" lIns="180000" tIns="180000" rIns="180000" bIns="180000" anchor="t" anchorCtr="0">
            <a:noAutofit/>
          </a:bodyPr>
          <a:lstStyle>
            <a:lvl1pPr marL="0" indent="0">
              <a:buNone/>
              <a:defRPr sz="2000" b="0">
                <a:solidFill>
                  <a:schemeClr val="tx1"/>
                </a:solidFill>
              </a:defRPr>
            </a:lvl1pPr>
            <a:lvl2pPr marL="0" indent="0">
              <a:buNone/>
              <a:defRPr/>
            </a:lvl2pPr>
          </a:lstStyle>
          <a:p>
            <a:pPr lvl="0"/>
            <a:r>
              <a:rPr lang="en-US" dirty="0"/>
              <a:t>Click to add heading</a:t>
            </a:r>
          </a:p>
        </p:txBody>
      </p:sp>
      <p:sp>
        <p:nvSpPr>
          <p:cNvPr id="25" name="Text Placeholder 24">
            <a:extLst>
              <a:ext uri="{FF2B5EF4-FFF2-40B4-BE49-F238E27FC236}">
                <a16:creationId xmlns:a16="http://schemas.microsoft.com/office/drawing/2014/main" id="{2FA2D96A-3279-4543-B199-078C69DB5ECC}"/>
              </a:ext>
            </a:extLst>
          </p:cNvPr>
          <p:cNvSpPr>
            <a:spLocks noGrp="1"/>
          </p:cNvSpPr>
          <p:nvPr>
            <p:ph type="body" sz="quarter" idx="22" hasCustomPrompt="1"/>
          </p:nvPr>
        </p:nvSpPr>
        <p:spPr>
          <a:xfrm>
            <a:off x="8998653" y="2032113"/>
            <a:ext cx="2785358" cy="817200"/>
          </a:xfrm>
          <a:custGeom>
            <a:avLst/>
            <a:gdLst>
              <a:gd name="connsiteX0" fmla="*/ 0 w 2785358"/>
              <a:gd name="connsiteY0" fmla="*/ 0 h 817200"/>
              <a:gd name="connsiteX1" fmla="*/ 75364 w 2785358"/>
              <a:gd name="connsiteY1" fmla="*/ 0 h 817200"/>
              <a:gd name="connsiteX2" fmla="*/ 450010 w 2785358"/>
              <a:gd name="connsiteY2" fmla="*/ 0 h 817200"/>
              <a:gd name="connsiteX3" fmla="*/ 485241 w 2785358"/>
              <a:gd name="connsiteY3" fmla="*/ 0 h 817200"/>
              <a:gd name="connsiteX4" fmla="*/ 2665092 w 2785358"/>
              <a:gd name="connsiteY4" fmla="*/ 0 h 817200"/>
              <a:gd name="connsiteX5" fmla="*/ 2785358 w 2785358"/>
              <a:gd name="connsiteY5" fmla="*/ 0 h 817200"/>
              <a:gd name="connsiteX6" fmla="*/ 2785358 w 2785358"/>
              <a:gd name="connsiteY6" fmla="*/ 408600 h 817200"/>
              <a:gd name="connsiteX7" fmla="*/ 2785358 w 2785358"/>
              <a:gd name="connsiteY7" fmla="*/ 817200 h 817200"/>
              <a:gd name="connsiteX8" fmla="*/ 2665091 w 2785358"/>
              <a:gd name="connsiteY8" fmla="*/ 817200 h 817200"/>
              <a:gd name="connsiteX9" fmla="*/ 485241 w 2785358"/>
              <a:gd name="connsiteY9" fmla="*/ 817200 h 817200"/>
              <a:gd name="connsiteX10" fmla="*/ 42544 w 2785358"/>
              <a:gd name="connsiteY10" fmla="*/ 817200 h 817200"/>
              <a:gd name="connsiteX11" fmla="*/ 42544 w 2785358"/>
              <a:gd name="connsiteY11" fmla="*/ 817199 h 817200"/>
              <a:gd name="connsiteX12" fmla="*/ 75363 w 2785358"/>
              <a:gd name="connsiteY12" fmla="*/ 817199 h 817200"/>
              <a:gd name="connsiteX13" fmla="*/ 75363 w 2785358"/>
              <a:gd name="connsiteY13" fmla="*/ 817198 h 817200"/>
              <a:gd name="connsiteX14" fmla="*/ 0 w 2785358"/>
              <a:gd name="connsiteY14" fmla="*/ 817198 h 817200"/>
              <a:gd name="connsiteX15" fmla="*/ 135060 w 2785358"/>
              <a:gd name="connsiteY15" fmla="*/ 408599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5358" h="817200">
                <a:moveTo>
                  <a:pt x="0" y="0"/>
                </a:moveTo>
                <a:lnTo>
                  <a:pt x="75364" y="0"/>
                </a:lnTo>
                <a:lnTo>
                  <a:pt x="450010" y="0"/>
                </a:lnTo>
                <a:lnTo>
                  <a:pt x="485241" y="0"/>
                </a:lnTo>
                <a:lnTo>
                  <a:pt x="2665092" y="0"/>
                </a:lnTo>
                <a:lnTo>
                  <a:pt x="2785358" y="0"/>
                </a:lnTo>
                <a:lnTo>
                  <a:pt x="2785358" y="408600"/>
                </a:lnTo>
                <a:lnTo>
                  <a:pt x="2785358" y="817200"/>
                </a:lnTo>
                <a:lnTo>
                  <a:pt x="2665091" y="817200"/>
                </a:lnTo>
                <a:lnTo>
                  <a:pt x="485241" y="817200"/>
                </a:lnTo>
                <a:lnTo>
                  <a:pt x="42544" y="817200"/>
                </a:lnTo>
                <a:lnTo>
                  <a:pt x="42544" y="817199"/>
                </a:lnTo>
                <a:lnTo>
                  <a:pt x="75363" y="817199"/>
                </a:lnTo>
                <a:lnTo>
                  <a:pt x="75363" y="817198"/>
                </a:lnTo>
                <a:lnTo>
                  <a:pt x="0" y="817198"/>
                </a:lnTo>
                <a:lnTo>
                  <a:pt x="135060" y="408599"/>
                </a:lnTo>
                <a:close/>
              </a:path>
            </a:pathLst>
          </a:custGeom>
          <a:solidFill>
            <a:schemeClr val="accent5"/>
          </a:solidFill>
          <a:ln>
            <a:solidFill>
              <a:schemeClr val="accent5"/>
            </a:solidFill>
          </a:ln>
        </p:spPr>
        <p:txBody>
          <a:bodyPr wrap="square" lIns="180000" rIns="180000" anchor="ctr" anchorCtr="0">
            <a:noAutofit/>
          </a:bodyPr>
          <a:lstStyle>
            <a:lvl1pPr marL="0" indent="0">
              <a:buNone/>
              <a:defRPr sz="2000" b="1">
                <a:solidFill>
                  <a:schemeClr val="tx1"/>
                </a:solidFill>
              </a:defRPr>
            </a:lvl1pPr>
            <a:lvl2pPr marL="0" indent="0">
              <a:buNone/>
              <a:defRPr/>
            </a:lvl2pPr>
          </a:lstStyle>
          <a:p>
            <a:pPr lvl="0"/>
            <a:r>
              <a:rPr lang="en-US"/>
              <a:t>Click to add heading</a:t>
            </a:r>
          </a:p>
        </p:txBody>
      </p:sp>
      <p:sp>
        <p:nvSpPr>
          <p:cNvPr id="16" name="Text Placeholder 96">
            <a:extLst>
              <a:ext uri="{FF2B5EF4-FFF2-40B4-BE49-F238E27FC236}">
                <a16:creationId xmlns:a16="http://schemas.microsoft.com/office/drawing/2014/main" id="{79BF63BD-24FC-4FB2-B627-3C8094934CB3}"/>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55779959"/>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 Column Process">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5B1D31A-1072-4488-8176-064D101F59B2}"/>
              </a:ext>
            </a:extLst>
          </p:cNvPr>
          <p:cNvSpPr>
            <a:spLocks noGrp="1"/>
          </p:cNvSpPr>
          <p:nvPr>
            <p:ph type="body" sz="quarter" idx="15" hasCustomPrompt="1"/>
          </p:nvPr>
        </p:nvSpPr>
        <p:spPr>
          <a:xfrm>
            <a:off x="407988" y="2849450"/>
            <a:ext cx="2179040" cy="2876550"/>
          </a:xfrm>
          <a:noFill/>
          <a:ln>
            <a:solidFill>
              <a:schemeClr val="accent1"/>
            </a:solidFill>
          </a:ln>
        </p:spPr>
        <p:txBody>
          <a:bodyPr lIns="180000" tIns="180000" rIns="180000" bIns="180000">
            <a:noAutofit/>
          </a:bodyPr>
          <a:lstStyle>
            <a:lvl1pPr marL="0" indent="0">
              <a:buNone/>
              <a:defRPr sz="2000"/>
            </a:lvl1pPr>
          </a:lstStyle>
          <a:p>
            <a:pPr lvl="0"/>
            <a:r>
              <a:rPr lang="en-US"/>
              <a:t>Click to add text</a:t>
            </a:r>
          </a:p>
        </p:txBody>
      </p:sp>
      <p:sp>
        <p:nvSpPr>
          <p:cNvPr id="2" name="Title 1">
            <a:extLst>
              <a:ext uri="{FF2B5EF4-FFF2-40B4-BE49-F238E27FC236}">
                <a16:creationId xmlns:a16="http://schemas.microsoft.com/office/drawing/2014/main" id="{DB849400-E757-4904-B6B0-89D775990C58}"/>
              </a:ext>
            </a:extLst>
          </p:cNvPr>
          <p:cNvSpPr>
            <a:spLocks noGrp="1"/>
          </p:cNvSpPr>
          <p:nvPr>
            <p:ph type="title" hasCustomPrompt="1"/>
          </p:nvPr>
        </p:nvSpPr>
        <p:spPr/>
        <p:txBody>
          <a:bodyPr/>
          <a:lstStyle>
            <a:lvl1pPr>
              <a:defRPr/>
            </a:lvl1pPr>
          </a:lstStyle>
          <a:p>
            <a:r>
              <a:rPr lang="en-US"/>
              <a:t>Click to enter title here</a:t>
            </a:r>
          </a:p>
        </p:txBody>
      </p:sp>
      <p:sp>
        <p:nvSpPr>
          <p:cNvPr id="3" name="Date Placeholder 2">
            <a:extLst>
              <a:ext uri="{FF2B5EF4-FFF2-40B4-BE49-F238E27FC236}">
                <a16:creationId xmlns:a16="http://schemas.microsoft.com/office/drawing/2014/main" id="{7CD3461D-2D14-40AF-A11E-E32A29AD5DDA}"/>
              </a:ext>
            </a:extLst>
          </p:cNvPr>
          <p:cNvSpPr>
            <a:spLocks noGrp="1"/>
          </p:cNvSpPr>
          <p:nvPr>
            <p:ph type="dt" sz="half" idx="10"/>
          </p:nvPr>
        </p:nvSpPr>
        <p:spPr/>
        <p:txBody>
          <a:bodyPr/>
          <a:lstStyle/>
          <a:p>
            <a:endParaRPr lang="en-GB"/>
          </a:p>
        </p:txBody>
      </p:sp>
      <p:sp>
        <p:nvSpPr>
          <p:cNvPr id="5" name="Slide Number Placeholder 4">
            <a:extLst>
              <a:ext uri="{FF2B5EF4-FFF2-40B4-BE49-F238E27FC236}">
                <a16:creationId xmlns:a16="http://schemas.microsoft.com/office/drawing/2014/main" id="{F8382FB9-7D18-4174-9B0A-336A77C9A80A}"/>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39" name="Text Placeholder 38">
            <a:extLst>
              <a:ext uri="{FF2B5EF4-FFF2-40B4-BE49-F238E27FC236}">
                <a16:creationId xmlns:a16="http://schemas.microsoft.com/office/drawing/2014/main" id="{8D6CB9D3-FFF8-41F8-AB84-829079938EC7}"/>
              </a:ext>
            </a:extLst>
          </p:cNvPr>
          <p:cNvSpPr>
            <a:spLocks noGrp="1"/>
          </p:cNvSpPr>
          <p:nvPr>
            <p:ph type="body" sz="quarter" idx="13" hasCustomPrompt="1"/>
          </p:nvPr>
        </p:nvSpPr>
        <p:spPr>
          <a:xfrm>
            <a:off x="408739" y="2032113"/>
            <a:ext cx="2305886" cy="817200"/>
          </a:xfrm>
          <a:custGeom>
            <a:avLst/>
            <a:gdLst>
              <a:gd name="connsiteX0" fmla="*/ 0 w 2305886"/>
              <a:gd name="connsiteY0" fmla="*/ 0 h 817200"/>
              <a:gd name="connsiteX1" fmla="*/ 2174660 w 2305886"/>
              <a:gd name="connsiteY1" fmla="*/ 0 h 817200"/>
              <a:gd name="connsiteX2" fmla="*/ 2305886 w 2305886"/>
              <a:gd name="connsiteY2" fmla="*/ 408600 h 817200"/>
              <a:gd name="connsiteX3" fmla="*/ 2174660 w 2305886"/>
              <a:gd name="connsiteY3" fmla="*/ 817200 h 817200"/>
              <a:gd name="connsiteX4" fmla="*/ 0 w 2305886"/>
              <a:gd name="connsiteY4" fmla="*/ 817200 h 81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886" h="817200">
                <a:moveTo>
                  <a:pt x="0" y="0"/>
                </a:moveTo>
                <a:lnTo>
                  <a:pt x="2174660" y="0"/>
                </a:lnTo>
                <a:lnTo>
                  <a:pt x="2305886" y="408600"/>
                </a:lnTo>
                <a:lnTo>
                  <a:pt x="2174660" y="817200"/>
                </a:lnTo>
                <a:lnTo>
                  <a:pt x="0" y="817200"/>
                </a:lnTo>
                <a:close/>
              </a:path>
            </a:pathLst>
          </a:custGeom>
          <a:solidFill>
            <a:schemeClr val="accent1"/>
          </a:solidFill>
          <a:ln>
            <a:solidFill>
              <a:schemeClr val="accent1"/>
            </a:solidFill>
          </a:ln>
        </p:spPr>
        <p:txBody>
          <a:bodyPr wrap="square" lIns="180000" rIns="180000" anchor="ctr" anchorCtr="0">
            <a:noAutofit/>
          </a:bodyPr>
          <a:lstStyle>
            <a:lvl1pPr marL="0" indent="0">
              <a:buNone/>
              <a:defRPr sz="2000" b="1">
                <a:solidFill>
                  <a:schemeClr val="bg1"/>
                </a:solidFill>
              </a:defRPr>
            </a:lvl1pPr>
            <a:lvl2pPr marL="0" indent="0">
              <a:buNone/>
              <a:defRPr/>
            </a:lvl2pPr>
          </a:lstStyle>
          <a:p>
            <a:pPr lvl="0"/>
            <a:r>
              <a:rPr lang="en-US" dirty="0"/>
              <a:t>Click to add heading</a:t>
            </a:r>
          </a:p>
        </p:txBody>
      </p:sp>
      <p:sp>
        <p:nvSpPr>
          <p:cNvPr id="19" name="Text Placeholder 17">
            <a:extLst>
              <a:ext uri="{FF2B5EF4-FFF2-40B4-BE49-F238E27FC236}">
                <a16:creationId xmlns:a16="http://schemas.microsoft.com/office/drawing/2014/main" id="{10B4C999-11DB-49A6-8AB3-B2F9DC1BC18C}"/>
              </a:ext>
            </a:extLst>
          </p:cNvPr>
          <p:cNvSpPr>
            <a:spLocks noGrp="1"/>
          </p:cNvSpPr>
          <p:nvPr>
            <p:ph type="body" sz="quarter" idx="16" hasCustomPrompt="1"/>
          </p:nvPr>
        </p:nvSpPr>
        <p:spPr>
          <a:xfrm>
            <a:off x="2705101" y="2849450"/>
            <a:ext cx="2179040" cy="2876550"/>
          </a:xfrm>
          <a:noFill/>
          <a:ln>
            <a:solidFill>
              <a:schemeClr val="tx2"/>
            </a:solidFill>
          </a:ln>
        </p:spPr>
        <p:txBody>
          <a:bodyPr lIns="180000" tIns="180000" rIns="180000" bIns="180000">
            <a:noAutofit/>
          </a:bodyPr>
          <a:lstStyle>
            <a:lvl1pPr marL="0" indent="0">
              <a:buNone/>
              <a:defRPr sz="2000"/>
            </a:lvl1pPr>
          </a:lstStyle>
          <a:p>
            <a:pPr lvl="0"/>
            <a:r>
              <a:rPr lang="en-US" dirty="0"/>
              <a:t>Click to add text</a:t>
            </a:r>
          </a:p>
        </p:txBody>
      </p:sp>
      <p:sp>
        <p:nvSpPr>
          <p:cNvPr id="40" name="Text Placeholder 39">
            <a:extLst>
              <a:ext uri="{FF2B5EF4-FFF2-40B4-BE49-F238E27FC236}">
                <a16:creationId xmlns:a16="http://schemas.microsoft.com/office/drawing/2014/main" id="{66C0C20F-32BB-4C0E-AAF8-A6A769147834}"/>
              </a:ext>
            </a:extLst>
          </p:cNvPr>
          <p:cNvSpPr>
            <a:spLocks noGrp="1"/>
          </p:cNvSpPr>
          <p:nvPr>
            <p:ph type="body" sz="quarter" idx="17" hasCustomPrompt="1"/>
          </p:nvPr>
        </p:nvSpPr>
        <p:spPr>
          <a:xfrm>
            <a:off x="2706859" y="2032113"/>
            <a:ext cx="2300117" cy="817200"/>
          </a:xfrm>
          <a:custGeom>
            <a:avLst/>
            <a:gdLst>
              <a:gd name="connsiteX0" fmla="*/ 0 w 2300117"/>
              <a:gd name="connsiteY0" fmla="*/ 0 h 817200"/>
              <a:gd name="connsiteX1" fmla="*/ 2179851 w 2300117"/>
              <a:gd name="connsiteY1" fmla="*/ 0 h 817200"/>
              <a:gd name="connsiteX2" fmla="*/ 2300117 w 2300117"/>
              <a:gd name="connsiteY2" fmla="*/ 408600 h 817200"/>
              <a:gd name="connsiteX3" fmla="*/ 2179850 w 2300117"/>
              <a:gd name="connsiteY3" fmla="*/ 817200 h 817200"/>
              <a:gd name="connsiteX4" fmla="*/ 0 w 2300117"/>
              <a:gd name="connsiteY4" fmla="*/ 817200 h 817200"/>
              <a:gd name="connsiteX5" fmla="*/ 120267 w 2300117"/>
              <a:gd name="connsiteY5"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117" h="817200">
                <a:moveTo>
                  <a:pt x="0" y="0"/>
                </a:moveTo>
                <a:lnTo>
                  <a:pt x="2179851" y="0"/>
                </a:lnTo>
                <a:lnTo>
                  <a:pt x="2300117" y="408600"/>
                </a:lnTo>
                <a:lnTo>
                  <a:pt x="2179850" y="817200"/>
                </a:lnTo>
                <a:lnTo>
                  <a:pt x="0" y="817200"/>
                </a:lnTo>
                <a:lnTo>
                  <a:pt x="120267" y="408600"/>
                </a:lnTo>
                <a:close/>
              </a:path>
            </a:pathLst>
          </a:custGeom>
          <a:solidFill>
            <a:schemeClr val="tx2"/>
          </a:solidFill>
          <a:ln>
            <a:solidFill>
              <a:schemeClr val="tx2"/>
            </a:solidFill>
          </a:ln>
        </p:spPr>
        <p:txBody>
          <a:bodyPr wrap="square" lIns="180000" rIns="180000" anchor="ctr" anchorCtr="0">
            <a:noAutofit/>
          </a:bodyPr>
          <a:lstStyle>
            <a:lvl1pPr marL="0" indent="0">
              <a:buNone/>
              <a:defRPr sz="2000" b="1">
                <a:solidFill>
                  <a:schemeClr val="bg1"/>
                </a:solidFill>
              </a:defRPr>
            </a:lvl1pPr>
            <a:lvl2pPr marL="0" indent="0">
              <a:buNone/>
              <a:defRPr/>
            </a:lvl2pPr>
          </a:lstStyle>
          <a:p>
            <a:pPr lvl="0"/>
            <a:r>
              <a:rPr lang="en-US" dirty="0"/>
              <a:t>Click to add heading</a:t>
            </a:r>
          </a:p>
        </p:txBody>
      </p:sp>
      <p:sp>
        <p:nvSpPr>
          <p:cNvPr id="21" name="Text Placeholder 17">
            <a:extLst>
              <a:ext uri="{FF2B5EF4-FFF2-40B4-BE49-F238E27FC236}">
                <a16:creationId xmlns:a16="http://schemas.microsoft.com/office/drawing/2014/main" id="{B8A0AAAB-DFCF-4F8D-90DA-DBD02013396C}"/>
              </a:ext>
            </a:extLst>
          </p:cNvPr>
          <p:cNvSpPr>
            <a:spLocks noGrp="1"/>
          </p:cNvSpPr>
          <p:nvPr>
            <p:ph type="body" sz="quarter" idx="18" hasCustomPrompt="1"/>
          </p:nvPr>
        </p:nvSpPr>
        <p:spPr>
          <a:xfrm>
            <a:off x="5002214" y="2849450"/>
            <a:ext cx="2177451" cy="2876550"/>
          </a:xfrm>
          <a:noFill/>
          <a:ln>
            <a:solidFill>
              <a:schemeClr val="accent6"/>
            </a:solidFill>
          </a:ln>
        </p:spPr>
        <p:txBody>
          <a:bodyPr lIns="180000" tIns="180000" rIns="180000" bIns="180000">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p:txBody>
      </p:sp>
      <p:sp>
        <p:nvSpPr>
          <p:cNvPr id="17" name="Text Placeholder 16">
            <a:extLst>
              <a:ext uri="{FF2B5EF4-FFF2-40B4-BE49-F238E27FC236}">
                <a16:creationId xmlns:a16="http://schemas.microsoft.com/office/drawing/2014/main" id="{30B90539-6EE8-4A3B-99A2-131BECE1E80E}"/>
              </a:ext>
            </a:extLst>
          </p:cNvPr>
          <p:cNvSpPr>
            <a:spLocks noGrp="1"/>
          </p:cNvSpPr>
          <p:nvPr>
            <p:ph type="body" sz="quarter" idx="20" hasCustomPrompt="1"/>
          </p:nvPr>
        </p:nvSpPr>
        <p:spPr>
          <a:xfrm>
            <a:off x="5005418" y="2032113"/>
            <a:ext cx="2300117" cy="817200"/>
          </a:xfrm>
          <a:custGeom>
            <a:avLst/>
            <a:gdLst>
              <a:gd name="connsiteX0" fmla="*/ 0 w 2300117"/>
              <a:gd name="connsiteY0" fmla="*/ 0 h 817200"/>
              <a:gd name="connsiteX1" fmla="*/ 2179851 w 2300117"/>
              <a:gd name="connsiteY1" fmla="*/ 0 h 817200"/>
              <a:gd name="connsiteX2" fmla="*/ 2300117 w 2300117"/>
              <a:gd name="connsiteY2" fmla="*/ 408600 h 817200"/>
              <a:gd name="connsiteX3" fmla="*/ 2179850 w 2300117"/>
              <a:gd name="connsiteY3" fmla="*/ 817200 h 817200"/>
              <a:gd name="connsiteX4" fmla="*/ 0 w 2300117"/>
              <a:gd name="connsiteY4" fmla="*/ 817200 h 817200"/>
              <a:gd name="connsiteX5" fmla="*/ 120267 w 2300117"/>
              <a:gd name="connsiteY5"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117" h="817200">
                <a:moveTo>
                  <a:pt x="0" y="0"/>
                </a:moveTo>
                <a:lnTo>
                  <a:pt x="2179851" y="0"/>
                </a:lnTo>
                <a:lnTo>
                  <a:pt x="2300117" y="408600"/>
                </a:lnTo>
                <a:lnTo>
                  <a:pt x="2179850" y="817200"/>
                </a:lnTo>
                <a:lnTo>
                  <a:pt x="0" y="817200"/>
                </a:lnTo>
                <a:lnTo>
                  <a:pt x="120267" y="408600"/>
                </a:lnTo>
                <a:close/>
              </a:path>
            </a:pathLst>
          </a:custGeom>
          <a:solidFill>
            <a:schemeClr val="accent6"/>
          </a:solidFill>
          <a:ln>
            <a:solidFill>
              <a:schemeClr val="accent6"/>
            </a:solidFill>
          </a:ln>
        </p:spPr>
        <p:txBody>
          <a:bodyPr wrap="square" lIns="180000" tIns="180000" rIns="180000" bIns="180000">
            <a:noAutofit/>
          </a:bodyPr>
          <a:lstStyle>
            <a:lvl1pPr marL="0" indent="0">
              <a:buNone/>
              <a:defRPr sz="2000" b="1">
                <a:solidFill>
                  <a:schemeClr val="tx1"/>
                </a:solidFill>
              </a:defRPr>
            </a:lvl1pPr>
            <a:lvl2pPr marL="432000" indent="0">
              <a:buFont typeface="Arial" panose="020B0604020202020204" pitchFamily="34" charset="0"/>
              <a:buNone/>
              <a:defRPr sz="2000" b="1">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heading</a:t>
            </a:r>
          </a:p>
        </p:txBody>
      </p:sp>
      <p:sp>
        <p:nvSpPr>
          <p:cNvPr id="41" name="Text Placeholder 40">
            <a:extLst>
              <a:ext uri="{FF2B5EF4-FFF2-40B4-BE49-F238E27FC236}">
                <a16:creationId xmlns:a16="http://schemas.microsoft.com/office/drawing/2014/main" id="{FE232F59-5ADC-46E3-9697-CA7EA3C216B8}"/>
              </a:ext>
            </a:extLst>
          </p:cNvPr>
          <p:cNvSpPr>
            <a:spLocks noGrp="1"/>
          </p:cNvSpPr>
          <p:nvPr>
            <p:ph type="body" sz="quarter" idx="21" hasCustomPrompt="1"/>
          </p:nvPr>
        </p:nvSpPr>
        <p:spPr>
          <a:xfrm>
            <a:off x="7304258" y="2849312"/>
            <a:ext cx="2178000" cy="2876549"/>
          </a:xfrm>
          <a:prstGeom prst="rect">
            <a:avLst/>
          </a:prstGeom>
          <a:noFill/>
          <a:ln>
            <a:solidFill>
              <a:schemeClr val="accent5"/>
            </a:solidFill>
          </a:ln>
        </p:spPr>
        <p:txBody>
          <a:bodyPr wrap="square" lIns="180000" tIns="180000" rIns="180000" bIns="180000" anchor="t" anchorCtr="0">
            <a:noAutofit/>
          </a:bodyPr>
          <a:lstStyle>
            <a:lvl1pPr marL="0" indent="0">
              <a:buNone/>
              <a:defRPr sz="2000" b="0">
                <a:solidFill>
                  <a:schemeClr val="tx1"/>
                </a:solidFill>
              </a:defRPr>
            </a:lvl1pPr>
            <a:lvl2pPr marL="0" indent="0">
              <a:buNone/>
              <a:defRPr/>
            </a:lvl2pPr>
          </a:lstStyle>
          <a:p>
            <a:pPr lvl="0"/>
            <a:r>
              <a:rPr lang="en-US" dirty="0"/>
              <a:t>Click to add text</a:t>
            </a:r>
          </a:p>
        </p:txBody>
      </p:sp>
      <p:sp>
        <p:nvSpPr>
          <p:cNvPr id="42" name="Text Placeholder 41">
            <a:extLst>
              <a:ext uri="{FF2B5EF4-FFF2-40B4-BE49-F238E27FC236}">
                <a16:creationId xmlns:a16="http://schemas.microsoft.com/office/drawing/2014/main" id="{B2F6D8DE-FDAF-4886-9A00-5D9F036F05A5}"/>
              </a:ext>
            </a:extLst>
          </p:cNvPr>
          <p:cNvSpPr>
            <a:spLocks noGrp="1"/>
          </p:cNvSpPr>
          <p:nvPr>
            <p:ph type="body" sz="quarter" idx="22" hasCustomPrompt="1"/>
          </p:nvPr>
        </p:nvSpPr>
        <p:spPr>
          <a:xfrm>
            <a:off x="7304258" y="2032113"/>
            <a:ext cx="2300117" cy="817200"/>
          </a:xfrm>
          <a:custGeom>
            <a:avLst/>
            <a:gdLst>
              <a:gd name="connsiteX0" fmla="*/ 0 w 2300117"/>
              <a:gd name="connsiteY0" fmla="*/ 0 h 817200"/>
              <a:gd name="connsiteX1" fmla="*/ 2179851 w 2300117"/>
              <a:gd name="connsiteY1" fmla="*/ 0 h 817200"/>
              <a:gd name="connsiteX2" fmla="*/ 2300117 w 2300117"/>
              <a:gd name="connsiteY2" fmla="*/ 408600 h 817200"/>
              <a:gd name="connsiteX3" fmla="*/ 2179850 w 2300117"/>
              <a:gd name="connsiteY3" fmla="*/ 817200 h 817200"/>
              <a:gd name="connsiteX4" fmla="*/ 0 w 2300117"/>
              <a:gd name="connsiteY4" fmla="*/ 817200 h 817200"/>
              <a:gd name="connsiteX5" fmla="*/ 120267 w 2300117"/>
              <a:gd name="connsiteY5" fmla="*/ 408600 h 81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117" h="817200">
                <a:moveTo>
                  <a:pt x="0" y="0"/>
                </a:moveTo>
                <a:lnTo>
                  <a:pt x="2179851" y="0"/>
                </a:lnTo>
                <a:lnTo>
                  <a:pt x="2300117" y="408600"/>
                </a:lnTo>
                <a:lnTo>
                  <a:pt x="2179850" y="817200"/>
                </a:lnTo>
                <a:lnTo>
                  <a:pt x="0" y="817200"/>
                </a:lnTo>
                <a:lnTo>
                  <a:pt x="120267" y="408600"/>
                </a:lnTo>
                <a:close/>
              </a:path>
            </a:pathLst>
          </a:custGeom>
          <a:solidFill>
            <a:schemeClr val="accent5"/>
          </a:solidFill>
          <a:ln>
            <a:solidFill>
              <a:schemeClr val="accent5"/>
            </a:solidFill>
          </a:ln>
        </p:spPr>
        <p:txBody>
          <a:bodyPr wrap="square" lIns="180000" rIns="180000" anchor="ctr" anchorCtr="0">
            <a:noAutofit/>
          </a:bodyPr>
          <a:lstStyle>
            <a:lvl1pPr marL="0" indent="0">
              <a:buNone/>
              <a:defRPr sz="2000" b="1">
                <a:solidFill>
                  <a:schemeClr val="tx1"/>
                </a:solidFill>
              </a:defRPr>
            </a:lvl1pPr>
            <a:lvl2pPr marL="0" indent="0">
              <a:buNone/>
              <a:defRPr/>
            </a:lvl2pPr>
          </a:lstStyle>
          <a:p>
            <a:pPr lvl="0"/>
            <a:r>
              <a:rPr lang="en-US" dirty="0"/>
              <a:t>Click to add heading</a:t>
            </a:r>
          </a:p>
        </p:txBody>
      </p:sp>
      <p:sp>
        <p:nvSpPr>
          <p:cNvPr id="44" name="Text Placeholder 43">
            <a:extLst>
              <a:ext uri="{FF2B5EF4-FFF2-40B4-BE49-F238E27FC236}">
                <a16:creationId xmlns:a16="http://schemas.microsoft.com/office/drawing/2014/main" id="{884ACBA5-0874-4C39-B8D4-EE3612F7CE7F}"/>
              </a:ext>
            </a:extLst>
          </p:cNvPr>
          <p:cNvSpPr>
            <a:spLocks noGrp="1"/>
          </p:cNvSpPr>
          <p:nvPr>
            <p:ph type="body" sz="quarter" idx="23" hasCustomPrompt="1"/>
          </p:nvPr>
        </p:nvSpPr>
        <p:spPr>
          <a:xfrm>
            <a:off x="9603470" y="2032112"/>
            <a:ext cx="2180543" cy="817201"/>
          </a:xfrm>
          <a:custGeom>
            <a:avLst/>
            <a:gdLst>
              <a:gd name="connsiteX0" fmla="*/ 0 w 2180543"/>
              <a:gd name="connsiteY0" fmla="*/ 0 h 817201"/>
              <a:gd name="connsiteX1" fmla="*/ 49503 w 2180543"/>
              <a:gd name="connsiteY1" fmla="*/ 0 h 817201"/>
              <a:gd name="connsiteX2" fmla="*/ 344110 w 2180543"/>
              <a:gd name="connsiteY2" fmla="*/ 0 h 817201"/>
              <a:gd name="connsiteX3" fmla="*/ 2180543 w 2180543"/>
              <a:gd name="connsiteY3" fmla="*/ 0 h 817201"/>
              <a:gd name="connsiteX4" fmla="*/ 2180543 w 2180543"/>
              <a:gd name="connsiteY4" fmla="*/ 408601 h 817201"/>
              <a:gd name="connsiteX5" fmla="*/ 2180543 w 2180543"/>
              <a:gd name="connsiteY5" fmla="*/ 817201 h 817201"/>
              <a:gd name="connsiteX6" fmla="*/ 2079387 w 2180543"/>
              <a:gd name="connsiteY6" fmla="*/ 817201 h 817201"/>
              <a:gd name="connsiteX7" fmla="*/ 245924 w 2180543"/>
              <a:gd name="connsiteY7" fmla="*/ 817201 h 817201"/>
              <a:gd name="connsiteX8" fmla="*/ 23694 w 2180543"/>
              <a:gd name="connsiteY8" fmla="*/ 817201 h 817201"/>
              <a:gd name="connsiteX9" fmla="*/ 23694 w 2180543"/>
              <a:gd name="connsiteY9" fmla="*/ 817200 h 817201"/>
              <a:gd name="connsiteX10" fmla="*/ 49502 w 2180543"/>
              <a:gd name="connsiteY10" fmla="*/ 817200 h 817201"/>
              <a:gd name="connsiteX11" fmla="*/ 49502 w 2180543"/>
              <a:gd name="connsiteY11" fmla="*/ 817199 h 817201"/>
              <a:gd name="connsiteX12" fmla="*/ 0 w 2180543"/>
              <a:gd name="connsiteY12" fmla="*/ 817199 h 817201"/>
              <a:gd name="connsiteX13" fmla="*/ 135079 w 2180543"/>
              <a:gd name="connsiteY13" fmla="*/ 408600 h 81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0543" h="817201">
                <a:moveTo>
                  <a:pt x="0" y="0"/>
                </a:moveTo>
                <a:lnTo>
                  <a:pt x="49503" y="0"/>
                </a:lnTo>
                <a:lnTo>
                  <a:pt x="344110" y="0"/>
                </a:lnTo>
                <a:lnTo>
                  <a:pt x="2180543" y="0"/>
                </a:lnTo>
                <a:lnTo>
                  <a:pt x="2180543" y="408601"/>
                </a:lnTo>
                <a:lnTo>
                  <a:pt x="2180543" y="817201"/>
                </a:lnTo>
                <a:lnTo>
                  <a:pt x="2079387" y="817201"/>
                </a:lnTo>
                <a:lnTo>
                  <a:pt x="245924" y="817201"/>
                </a:lnTo>
                <a:lnTo>
                  <a:pt x="23694" y="817201"/>
                </a:lnTo>
                <a:lnTo>
                  <a:pt x="23694" y="817200"/>
                </a:lnTo>
                <a:lnTo>
                  <a:pt x="49502" y="817200"/>
                </a:lnTo>
                <a:lnTo>
                  <a:pt x="49502" y="817199"/>
                </a:lnTo>
                <a:lnTo>
                  <a:pt x="0" y="817199"/>
                </a:lnTo>
                <a:lnTo>
                  <a:pt x="135079" y="408600"/>
                </a:lnTo>
                <a:close/>
              </a:path>
            </a:pathLst>
          </a:custGeom>
          <a:solidFill>
            <a:schemeClr val="accent3"/>
          </a:solidFill>
          <a:ln>
            <a:solidFill>
              <a:schemeClr val="accent3"/>
            </a:solidFill>
          </a:ln>
        </p:spPr>
        <p:txBody>
          <a:bodyPr wrap="square" lIns="180000" rIns="180000" anchor="ctr" anchorCtr="0">
            <a:noAutofit/>
          </a:bodyPr>
          <a:lstStyle>
            <a:lvl1pPr marL="0" indent="0">
              <a:buNone/>
              <a:defRPr sz="2000" b="1">
                <a:solidFill>
                  <a:schemeClr val="bg1"/>
                </a:solidFill>
              </a:defRPr>
            </a:lvl1pPr>
            <a:lvl2pPr marL="0" indent="0">
              <a:buNone/>
              <a:defRPr/>
            </a:lvl2pPr>
          </a:lstStyle>
          <a:p>
            <a:pPr lvl="0"/>
            <a:r>
              <a:rPr lang="en-US" dirty="0"/>
              <a:t>Click to add heading</a:t>
            </a:r>
          </a:p>
        </p:txBody>
      </p:sp>
      <p:sp>
        <p:nvSpPr>
          <p:cNvPr id="45" name="Text Placeholder 17">
            <a:extLst>
              <a:ext uri="{FF2B5EF4-FFF2-40B4-BE49-F238E27FC236}">
                <a16:creationId xmlns:a16="http://schemas.microsoft.com/office/drawing/2014/main" id="{5D5D2A3B-816B-4063-BC86-43FC8744664B}"/>
              </a:ext>
            </a:extLst>
          </p:cNvPr>
          <p:cNvSpPr>
            <a:spLocks noGrp="1"/>
          </p:cNvSpPr>
          <p:nvPr>
            <p:ph type="body" sz="quarter" idx="24" hasCustomPrompt="1"/>
          </p:nvPr>
        </p:nvSpPr>
        <p:spPr>
          <a:xfrm>
            <a:off x="9603470" y="2849450"/>
            <a:ext cx="2185225" cy="2876550"/>
          </a:xfrm>
          <a:noFill/>
          <a:ln>
            <a:solidFill>
              <a:schemeClr val="accent3"/>
            </a:solidFill>
          </a:ln>
        </p:spPr>
        <p:txBody>
          <a:bodyPr lIns="180000" tIns="180000" rIns="180000" bIns="180000">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text</a:t>
            </a:r>
          </a:p>
        </p:txBody>
      </p:sp>
      <p:sp>
        <p:nvSpPr>
          <p:cNvPr id="20" name="Text Placeholder 96">
            <a:extLst>
              <a:ext uri="{FF2B5EF4-FFF2-40B4-BE49-F238E27FC236}">
                <a16:creationId xmlns:a16="http://schemas.microsoft.com/office/drawing/2014/main" id="{7790730A-1804-4570-8AF0-4427D8EE38D9}"/>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2207989933"/>
      </p:ext>
    </p:extLst>
  </p:cSld>
  <p:clrMapOvr>
    <a:masterClrMapping/>
  </p:clrMapOvr>
  <p:extLst>
    <p:ext uri="{DCECCB84-F9BA-43D5-87BE-67443E8EF086}">
      <p15:sldGuideLst xmlns:p15="http://schemas.microsoft.com/office/powerpoint/2012/main">
        <p15:guide id="1" orient="horz" pos="890" userDrawn="1">
          <p15:clr>
            <a:srgbClr val="C35EA4"/>
          </p15:clr>
        </p15:guide>
        <p15:guide id="2" orient="horz" pos="981" userDrawn="1">
          <p15:clr>
            <a:srgbClr val="C35E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Step Flow">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667B56B-73D6-4A19-882D-95753699DBDF}"/>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Autofit/>
          </a:bodyPr>
          <a:lstStyle>
            <a:lvl1pPr>
              <a:defRPr lang="en-US" sz="4000" dirty="0">
                <a:solidFill>
                  <a:schemeClr val="bg1"/>
                </a:solidFill>
              </a:defRPr>
            </a:lvl1pPr>
          </a:lstStyle>
          <a:p>
            <a:pPr marL="0" lvl="0"/>
            <a:r>
              <a:rPr lang="en-US" dirty="0"/>
              <a:t>Click to enter title here</a:t>
            </a:r>
          </a:p>
        </p:txBody>
      </p:sp>
      <p:sp>
        <p:nvSpPr>
          <p:cNvPr id="21" name="Text Placeholder 20">
            <a:extLst>
              <a:ext uri="{FF2B5EF4-FFF2-40B4-BE49-F238E27FC236}">
                <a16:creationId xmlns:a16="http://schemas.microsoft.com/office/drawing/2014/main" id="{8AEA7459-78C6-469B-A437-C1B22EA0A9EF}"/>
              </a:ext>
            </a:extLst>
          </p:cNvPr>
          <p:cNvSpPr>
            <a:spLocks noGrp="1"/>
          </p:cNvSpPr>
          <p:nvPr>
            <p:ph type="body" sz="quarter" idx="15" hasCustomPrompt="1"/>
          </p:nvPr>
        </p:nvSpPr>
        <p:spPr>
          <a:xfrm>
            <a:off x="4043362" y="1630679"/>
            <a:ext cx="2554207" cy="3344218"/>
          </a:xfrm>
          <a:custGeom>
            <a:avLst/>
            <a:gdLst>
              <a:gd name="connsiteX0" fmla="*/ 0 w 1575047"/>
              <a:gd name="connsiteY0" fmla="*/ 0 h 5129420"/>
              <a:gd name="connsiteX1" fmla="*/ 1412990 w 1575047"/>
              <a:gd name="connsiteY1" fmla="*/ 0 h 5129420"/>
              <a:gd name="connsiteX2" fmla="*/ 1575047 w 1575047"/>
              <a:gd name="connsiteY2" fmla="*/ 2564710 h 5129420"/>
              <a:gd name="connsiteX3" fmla="*/ 1412990 w 1575047"/>
              <a:gd name="connsiteY3" fmla="*/ 5129420 h 5129420"/>
              <a:gd name="connsiteX4" fmla="*/ 0 w 1575047"/>
              <a:gd name="connsiteY4" fmla="*/ 5129420 h 512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047" h="5129420">
                <a:moveTo>
                  <a:pt x="0" y="0"/>
                </a:moveTo>
                <a:lnTo>
                  <a:pt x="1412990" y="0"/>
                </a:lnTo>
                <a:lnTo>
                  <a:pt x="1575047" y="2564710"/>
                </a:lnTo>
                <a:lnTo>
                  <a:pt x="1412990" y="5129420"/>
                </a:lnTo>
                <a:lnTo>
                  <a:pt x="0" y="5129420"/>
                </a:lnTo>
                <a:close/>
              </a:path>
            </a:pathLst>
          </a:custGeom>
          <a:noFill/>
          <a:ln>
            <a:solidFill>
              <a:schemeClr val="accent1"/>
            </a:solidFill>
          </a:ln>
        </p:spPr>
        <p:txBody>
          <a:bodyPr wrap="square" lIns="108000" tIns="72000" rIns="72000" anchor="ctr" anchorCtr="0">
            <a:noAutofit/>
          </a:bodyPr>
          <a:lstStyle>
            <a:lvl1pPr marL="0" indent="0" algn="l">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1800" b="1">
                <a:solidFill>
                  <a:schemeClr val="accent1"/>
                </a:solidFill>
              </a:defRPr>
            </a:lvl5pPr>
          </a:lstStyle>
          <a:p>
            <a:pPr lvl="0"/>
            <a:r>
              <a:rPr lang="en-US" dirty="0"/>
              <a:t>Click to </a:t>
            </a:r>
            <a:br>
              <a:rPr lang="en-US" dirty="0"/>
            </a:br>
            <a:r>
              <a:rPr lang="en-US" dirty="0"/>
              <a:t>add text</a:t>
            </a:r>
          </a:p>
        </p:txBody>
      </p:sp>
      <p:sp>
        <p:nvSpPr>
          <p:cNvPr id="22" name="Text Placeholder 21">
            <a:extLst>
              <a:ext uri="{FF2B5EF4-FFF2-40B4-BE49-F238E27FC236}">
                <a16:creationId xmlns:a16="http://schemas.microsoft.com/office/drawing/2014/main" id="{B50D33B4-5BA5-4F77-BDD2-E8ADA00C500C}"/>
              </a:ext>
            </a:extLst>
          </p:cNvPr>
          <p:cNvSpPr>
            <a:spLocks noGrp="1"/>
          </p:cNvSpPr>
          <p:nvPr>
            <p:ph type="body" sz="quarter" idx="16" hasCustomPrompt="1"/>
          </p:nvPr>
        </p:nvSpPr>
        <p:spPr>
          <a:xfrm>
            <a:off x="6480290" y="1630679"/>
            <a:ext cx="2710009" cy="3344218"/>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396000" tIns="72000" rIns="72000" bIns="45720" rtlCol="0" anchor="ctr" anchorCtr="0">
            <a:noAutofit/>
          </a:bodyPr>
          <a:lstStyle>
            <a:lvl1pPr marL="0" indent="0">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a:t>Click to </a:t>
            </a:r>
            <a:br>
              <a:rPr lang="en-US"/>
            </a:br>
            <a:r>
              <a:rPr lang="en-US"/>
              <a:t>add text</a:t>
            </a:r>
          </a:p>
        </p:txBody>
      </p:sp>
      <p:sp>
        <p:nvSpPr>
          <p:cNvPr id="25" name="Text Placeholder 24">
            <a:extLst>
              <a:ext uri="{FF2B5EF4-FFF2-40B4-BE49-F238E27FC236}">
                <a16:creationId xmlns:a16="http://schemas.microsoft.com/office/drawing/2014/main" id="{6E3127B0-7884-40E5-9D04-0F2C52D4DC60}"/>
              </a:ext>
            </a:extLst>
          </p:cNvPr>
          <p:cNvSpPr>
            <a:spLocks noGrp="1"/>
          </p:cNvSpPr>
          <p:nvPr>
            <p:ph type="body" sz="quarter" idx="19" hasCustomPrompt="1"/>
          </p:nvPr>
        </p:nvSpPr>
        <p:spPr>
          <a:xfrm>
            <a:off x="9088706" y="1630685"/>
            <a:ext cx="2695308" cy="3344218"/>
          </a:xfrm>
          <a:custGeom>
            <a:avLst/>
            <a:gdLst>
              <a:gd name="connsiteX0" fmla="*/ 1 w 1673985"/>
              <a:gd name="connsiteY0" fmla="*/ 0 h 5129420"/>
              <a:gd name="connsiteX1" fmla="*/ 118006 w 1673985"/>
              <a:gd name="connsiteY1" fmla="*/ 0 h 5129420"/>
              <a:gd name="connsiteX2" fmla="*/ 1673985 w 1673985"/>
              <a:gd name="connsiteY2" fmla="*/ 0 h 5129420"/>
              <a:gd name="connsiteX3" fmla="*/ 1673985 w 1673985"/>
              <a:gd name="connsiteY3" fmla="*/ 5129420 h 5129420"/>
              <a:gd name="connsiteX4" fmla="*/ 0 w 1673985"/>
              <a:gd name="connsiteY4" fmla="*/ 5129414 h 5129420"/>
              <a:gd name="connsiteX5" fmla="*/ 150052 w 1673985"/>
              <a:gd name="connsiteY5" fmla="*/ 2564704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985" h="5129420">
                <a:moveTo>
                  <a:pt x="1" y="0"/>
                </a:moveTo>
                <a:lnTo>
                  <a:pt x="118006" y="0"/>
                </a:lnTo>
                <a:lnTo>
                  <a:pt x="1673985" y="0"/>
                </a:lnTo>
                <a:lnTo>
                  <a:pt x="1673985" y="5129420"/>
                </a:lnTo>
                <a:lnTo>
                  <a:pt x="0" y="5129414"/>
                </a:lnTo>
                <a:lnTo>
                  <a:pt x="150052" y="2564704"/>
                </a:lnTo>
                <a:close/>
              </a:path>
            </a:pathLst>
          </a:custGeom>
          <a:noFill/>
          <a:ln>
            <a:solidFill>
              <a:schemeClr val="accent1"/>
            </a:solidFill>
          </a:ln>
        </p:spPr>
        <p:txBody>
          <a:bodyPr vert="horz" wrap="square" lIns="396000" tIns="72000" rIns="72000" bIns="45720" rtlCol="0" anchor="ctr" anchorCtr="0">
            <a:noAutofit/>
          </a:bodyPr>
          <a:lstStyle>
            <a:lvl1pPr marL="0" indent="0">
              <a:buNone/>
              <a:defRPr lang="en-US" sz="2000" b="1" smtClean="0">
                <a:solidFill>
                  <a:schemeClr val="accent1"/>
                </a:solidFill>
              </a:defRPr>
            </a:lvl1pPr>
            <a:lvl2pPr>
              <a:defRPr lang="en-US" sz="2000" b="1" smtClean="0">
                <a:solidFill>
                  <a:schemeClr val="accent1"/>
                </a:solidFill>
              </a:defRPr>
            </a:lvl2pPr>
            <a:lvl3pPr>
              <a:defRPr lang="en-US" sz="2000" b="1" smtClean="0">
                <a:solidFill>
                  <a:schemeClr val="accent1"/>
                </a:solidFill>
              </a:defRPr>
            </a:lvl3pPr>
            <a:lvl4pPr>
              <a:defRPr lang="en-US" sz="2000" b="1" smtClean="0">
                <a:solidFill>
                  <a:schemeClr val="accent1"/>
                </a:solidFill>
              </a:defRPr>
            </a:lvl4pPr>
            <a:lvl5pPr>
              <a:defRPr lang="en-US" sz="1800" b="1">
                <a:solidFill>
                  <a:schemeClr val="accent1"/>
                </a:solidFill>
              </a:defRPr>
            </a:lvl5pPr>
          </a:lstStyle>
          <a:p>
            <a:pPr lvl="0"/>
            <a:r>
              <a:rPr lang="en-US" dirty="0"/>
              <a:t>Click to </a:t>
            </a:r>
            <a:br>
              <a:rPr lang="en-US" dirty="0"/>
            </a:br>
            <a:r>
              <a:rPr lang="en-US" dirty="0"/>
              <a:t>add text</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p>
            <a:fld id="{F8E47D07-9D1E-4FE9-B31A-2F5863681021}" type="slidenum">
              <a:rPr lang="en-GB" smtClean="0"/>
              <a:pPr/>
              <a:t>‹N°›</a:t>
            </a:fld>
            <a:endParaRPr lang="en-GB"/>
          </a:p>
        </p:txBody>
      </p:sp>
      <p:cxnSp>
        <p:nvCxnSpPr>
          <p:cNvPr id="5" name="Straight Connector 4">
            <a:extLst>
              <a:ext uri="{FF2B5EF4-FFF2-40B4-BE49-F238E27FC236}">
                <a16:creationId xmlns:a16="http://schemas.microsoft.com/office/drawing/2014/main" id="{13D3C580-A9B8-4489-B9AC-6B1A250A2E2D}"/>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96">
            <a:extLst>
              <a:ext uri="{FF2B5EF4-FFF2-40B4-BE49-F238E27FC236}">
                <a16:creationId xmlns:a16="http://schemas.microsoft.com/office/drawing/2014/main" id="{1D798A16-3930-4F04-AFA2-82EA4BFB259C}"/>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040208529"/>
      </p:ext>
    </p:extLst>
  </p:cSld>
  <p:clrMapOvr>
    <a:masterClrMapping/>
  </p:clrMapOvr>
  <p:extLst>
    <p:ext uri="{DCECCB84-F9BA-43D5-87BE-67443E8EF086}">
      <p15:sldGuideLst xmlns:p15="http://schemas.microsoft.com/office/powerpoint/2012/main">
        <p15:guide id="1" pos="2230">
          <p15:clr>
            <a:srgbClr val="C35EA4"/>
          </p15:clr>
        </p15:guide>
        <p15:guide id="2" pos="2547" userDrawn="1">
          <p15:clr>
            <a:srgbClr val="C35E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Step Flow">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6787C2F-ABF6-4580-A286-19F5002B6A13}"/>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Autofit/>
          </a:bodyPr>
          <a:lstStyle>
            <a:lvl1pPr>
              <a:defRPr lang="en-US" sz="4000" dirty="0">
                <a:solidFill>
                  <a:schemeClr val="bg1"/>
                </a:solidFill>
              </a:defRPr>
            </a:lvl1pPr>
          </a:lstStyle>
          <a:p>
            <a:pPr marL="0" lvl="0"/>
            <a:r>
              <a:rPr lang="en-US"/>
              <a:t>Click to enter title here</a:t>
            </a:r>
          </a:p>
        </p:txBody>
      </p:sp>
      <p:sp>
        <p:nvSpPr>
          <p:cNvPr id="21" name="Text Placeholder 20">
            <a:extLst>
              <a:ext uri="{FF2B5EF4-FFF2-40B4-BE49-F238E27FC236}">
                <a16:creationId xmlns:a16="http://schemas.microsoft.com/office/drawing/2014/main" id="{8AEA7459-78C6-469B-A437-C1B22EA0A9EF}"/>
              </a:ext>
            </a:extLst>
          </p:cNvPr>
          <p:cNvSpPr>
            <a:spLocks noGrp="1"/>
          </p:cNvSpPr>
          <p:nvPr>
            <p:ph type="body" sz="quarter" idx="15" hasCustomPrompt="1"/>
          </p:nvPr>
        </p:nvSpPr>
        <p:spPr>
          <a:xfrm>
            <a:off x="4043362" y="1630686"/>
            <a:ext cx="1874049" cy="3344210"/>
          </a:xfrm>
          <a:custGeom>
            <a:avLst/>
            <a:gdLst>
              <a:gd name="connsiteX0" fmla="*/ 0 w 1575047"/>
              <a:gd name="connsiteY0" fmla="*/ 0 h 5129420"/>
              <a:gd name="connsiteX1" fmla="*/ 1412990 w 1575047"/>
              <a:gd name="connsiteY1" fmla="*/ 0 h 5129420"/>
              <a:gd name="connsiteX2" fmla="*/ 1575047 w 1575047"/>
              <a:gd name="connsiteY2" fmla="*/ 2564710 h 5129420"/>
              <a:gd name="connsiteX3" fmla="*/ 1412990 w 1575047"/>
              <a:gd name="connsiteY3" fmla="*/ 5129420 h 5129420"/>
              <a:gd name="connsiteX4" fmla="*/ 0 w 1575047"/>
              <a:gd name="connsiteY4" fmla="*/ 5129420 h 512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047" h="5129420">
                <a:moveTo>
                  <a:pt x="0" y="0"/>
                </a:moveTo>
                <a:lnTo>
                  <a:pt x="1412990" y="0"/>
                </a:lnTo>
                <a:lnTo>
                  <a:pt x="1575047" y="2564710"/>
                </a:lnTo>
                <a:lnTo>
                  <a:pt x="1412990" y="5129420"/>
                </a:lnTo>
                <a:lnTo>
                  <a:pt x="0" y="5129420"/>
                </a:lnTo>
                <a:close/>
              </a:path>
            </a:pathLst>
          </a:custGeom>
          <a:noFill/>
          <a:ln>
            <a:solidFill>
              <a:schemeClr val="accent1"/>
            </a:solidFill>
          </a:ln>
        </p:spPr>
        <p:txBody>
          <a:bodyPr wrap="square" lIns="108000" tIns="72000" rIns="72000" anchor="ctr" anchorCtr="0">
            <a:noAutofit/>
          </a:bodyPr>
          <a:lstStyle>
            <a:lvl1pPr marL="0" indent="0">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1800" b="1">
                <a:solidFill>
                  <a:schemeClr val="accent1"/>
                </a:solidFill>
              </a:defRPr>
            </a:lvl5pPr>
          </a:lstStyle>
          <a:p>
            <a:pPr lvl="0"/>
            <a:r>
              <a:rPr lang="en-US"/>
              <a:t>Click to </a:t>
            </a:r>
            <a:br>
              <a:rPr lang="en-US"/>
            </a:br>
            <a:r>
              <a:rPr lang="en-US"/>
              <a:t>add text</a:t>
            </a:r>
          </a:p>
        </p:txBody>
      </p:sp>
      <p:sp>
        <p:nvSpPr>
          <p:cNvPr id="22" name="Text Placeholder 21">
            <a:extLst>
              <a:ext uri="{FF2B5EF4-FFF2-40B4-BE49-F238E27FC236}">
                <a16:creationId xmlns:a16="http://schemas.microsoft.com/office/drawing/2014/main" id="{B50D33B4-5BA5-4F77-BDD2-E8ADA00C500C}"/>
              </a:ext>
            </a:extLst>
          </p:cNvPr>
          <p:cNvSpPr>
            <a:spLocks noGrp="1"/>
          </p:cNvSpPr>
          <p:nvPr>
            <p:ph type="body" sz="quarter" idx="16" hasCustomPrompt="1"/>
          </p:nvPr>
        </p:nvSpPr>
        <p:spPr>
          <a:xfrm>
            <a:off x="5863249" y="1630686"/>
            <a:ext cx="2009699" cy="3344210"/>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a:t>Click to </a:t>
            </a:r>
            <a:br>
              <a:rPr lang="en-US"/>
            </a:br>
            <a:r>
              <a:rPr lang="en-US"/>
              <a:t>add text</a:t>
            </a:r>
          </a:p>
        </p:txBody>
      </p:sp>
      <p:sp>
        <p:nvSpPr>
          <p:cNvPr id="23" name="Text Placeholder 22">
            <a:extLst>
              <a:ext uri="{FF2B5EF4-FFF2-40B4-BE49-F238E27FC236}">
                <a16:creationId xmlns:a16="http://schemas.microsoft.com/office/drawing/2014/main" id="{853D9384-AD84-40BB-8BF1-5FD39C560DEE}"/>
              </a:ext>
            </a:extLst>
          </p:cNvPr>
          <p:cNvSpPr>
            <a:spLocks noGrp="1"/>
          </p:cNvSpPr>
          <p:nvPr>
            <p:ph type="body" sz="quarter" idx="17" hasCustomPrompt="1"/>
          </p:nvPr>
        </p:nvSpPr>
        <p:spPr>
          <a:xfrm>
            <a:off x="7818782" y="1630686"/>
            <a:ext cx="2009699" cy="3344210"/>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dirty="0"/>
              <a:t>Click to </a:t>
            </a:r>
            <a:br>
              <a:rPr lang="en-US" dirty="0"/>
            </a:br>
            <a:r>
              <a:rPr lang="en-US" dirty="0"/>
              <a:t>add text</a:t>
            </a:r>
          </a:p>
        </p:txBody>
      </p:sp>
      <p:sp>
        <p:nvSpPr>
          <p:cNvPr id="25" name="Text Placeholder 24">
            <a:extLst>
              <a:ext uri="{FF2B5EF4-FFF2-40B4-BE49-F238E27FC236}">
                <a16:creationId xmlns:a16="http://schemas.microsoft.com/office/drawing/2014/main" id="{6E3127B0-7884-40E5-9D04-0F2C52D4DC60}"/>
              </a:ext>
            </a:extLst>
          </p:cNvPr>
          <p:cNvSpPr>
            <a:spLocks noGrp="1"/>
          </p:cNvSpPr>
          <p:nvPr>
            <p:ph type="body" sz="quarter" idx="19" hasCustomPrompt="1"/>
          </p:nvPr>
        </p:nvSpPr>
        <p:spPr>
          <a:xfrm>
            <a:off x="9774314" y="1630687"/>
            <a:ext cx="2009699" cy="3344214"/>
          </a:xfrm>
          <a:custGeom>
            <a:avLst/>
            <a:gdLst>
              <a:gd name="connsiteX0" fmla="*/ 1 w 1673985"/>
              <a:gd name="connsiteY0" fmla="*/ 0 h 5129420"/>
              <a:gd name="connsiteX1" fmla="*/ 118006 w 1673985"/>
              <a:gd name="connsiteY1" fmla="*/ 0 h 5129420"/>
              <a:gd name="connsiteX2" fmla="*/ 1673985 w 1673985"/>
              <a:gd name="connsiteY2" fmla="*/ 0 h 5129420"/>
              <a:gd name="connsiteX3" fmla="*/ 1673985 w 1673985"/>
              <a:gd name="connsiteY3" fmla="*/ 5129420 h 5129420"/>
              <a:gd name="connsiteX4" fmla="*/ 0 w 1673985"/>
              <a:gd name="connsiteY4" fmla="*/ 5129414 h 5129420"/>
              <a:gd name="connsiteX5" fmla="*/ 150052 w 1673985"/>
              <a:gd name="connsiteY5" fmla="*/ 2564704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985" h="5129420">
                <a:moveTo>
                  <a:pt x="1" y="0"/>
                </a:moveTo>
                <a:lnTo>
                  <a:pt x="118006" y="0"/>
                </a:lnTo>
                <a:lnTo>
                  <a:pt x="1673985" y="0"/>
                </a:lnTo>
                <a:lnTo>
                  <a:pt x="1673985" y="5129420"/>
                </a:lnTo>
                <a:lnTo>
                  <a:pt x="0" y="5129414"/>
                </a:lnTo>
                <a:lnTo>
                  <a:pt x="150052" y="2564704"/>
                </a:lnTo>
                <a:close/>
              </a:path>
            </a:pathLst>
          </a:custGeom>
          <a:noFill/>
          <a:ln>
            <a:solidFill>
              <a:schemeClr val="accent1"/>
            </a:solidFill>
          </a:ln>
        </p:spPr>
        <p:txBody>
          <a:bodyPr vert="horz" wrap="square" lIns="252000" tIns="72000" rIns="72000" bIns="45720" rtlCol="0" anchor="ctr" anchorCtr="0">
            <a:noAutofit/>
          </a:bodyPr>
          <a:lstStyle>
            <a:lvl1pPr marL="0" indent="0">
              <a:buNone/>
              <a:defRPr lang="en-US" sz="2000" b="1" smtClean="0">
                <a:solidFill>
                  <a:schemeClr val="accent1"/>
                </a:solidFill>
              </a:defRPr>
            </a:lvl1pPr>
            <a:lvl2pPr>
              <a:defRPr lang="en-US" sz="2000" b="1" smtClean="0">
                <a:solidFill>
                  <a:schemeClr val="accent1"/>
                </a:solidFill>
              </a:defRPr>
            </a:lvl2pPr>
            <a:lvl3pPr>
              <a:defRPr lang="en-US" sz="2000" b="1" smtClean="0">
                <a:solidFill>
                  <a:schemeClr val="accent1"/>
                </a:solidFill>
              </a:defRPr>
            </a:lvl3pPr>
            <a:lvl4pPr>
              <a:defRPr lang="en-US" sz="2000" b="1" smtClean="0">
                <a:solidFill>
                  <a:schemeClr val="accent1"/>
                </a:solidFill>
              </a:defRPr>
            </a:lvl4pPr>
            <a:lvl5pPr>
              <a:defRPr lang="en-US" sz="1800" b="1">
                <a:solidFill>
                  <a:schemeClr val="accent1"/>
                </a:solidFill>
              </a:defRPr>
            </a:lvl5pPr>
          </a:lstStyle>
          <a:p>
            <a:pPr lvl="0"/>
            <a:r>
              <a:rPr lang="en-US" dirty="0"/>
              <a:t>Click to </a:t>
            </a:r>
            <a:br>
              <a:rPr lang="en-US" dirty="0"/>
            </a:br>
            <a:r>
              <a:rPr lang="en-US" dirty="0"/>
              <a:t>add text</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p>
            <a:fld id="{F8E47D07-9D1E-4FE9-B31A-2F5863681021}" type="slidenum">
              <a:rPr lang="en-GB" smtClean="0"/>
              <a:pPr/>
              <a:t>‹N°›</a:t>
            </a:fld>
            <a:endParaRPr lang="en-GB"/>
          </a:p>
        </p:txBody>
      </p:sp>
      <p:cxnSp>
        <p:nvCxnSpPr>
          <p:cNvPr id="9" name="Straight Connector 8">
            <a:extLst>
              <a:ext uri="{FF2B5EF4-FFF2-40B4-BE49-F238E27FC236}">
                <a16:creationId xmlns:a16="http://schemas.microsoft.com/office/drawing/2014/main" id="{21040238-DCC8-4532-9AE6-EB7C834F336E}"/>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6">
            <a:extLst>
              <a:ext uri="{FF2B5EF4-FFF2-40B4-BE49-F238E27FC236}">
                <a16:creationId xmlns:a16="http://schemas.microsoft.com/office/drawing/2014/main" id="{3E274903-3C98-4D30-B827-CF2B37D16C98}"/>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677093418"/>
      </p:ext>
    </p:extLst>
  </p:cSld>
  <p:clrMapOvr>
    <a:masterClrMapping/>
  </p:clrMapOvr>
  <p:extLst>
    <p:ext uri="{DCECCB84-F9BA-43D5-87BE-67443E8EF086}">
      <p15:sldGuideLst xmlns:p15="http://schemas.microsoft.com/office/powerpoint/2012/main">
        <p15:guide id="1" pos="2230">
          <p15:clr>
            <a:srgbClr val="C35EA4"/>
          </p15:clr>
        </p15:guide>
        <p15:guide id="2" pos="2547" userDrawn="1">
          <p15:clr>
            <a:srgbClr val="C35E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Step Flow">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340F0A6-2BF6-40C8-B334-1CA3D3443EC4}"/>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Autofit/>
          </a:bodyPr>
          <a:lstStyle>
            <a:lvl1pPr>
              <a:defRPr lang="en-US" sz="4000" dirty="0">
                <a:solidFill>
                  <a:schemeClr val="bg1"/>
                </a:solidFill>
              </a:defRPr>
            </a:lvl1pPr>
          </a:lstStyle>
          <a:p>
            <a:pPr marL="0" lvl="0"/>
            <a:r>
              <a:rPr lang="en-US"/>
              <a:t>Click to enter title here</a:t>
            </a:r>
          </a:p>
        </p:txBody>
      </p:sp>
      <p:sp>
        <p:nvSpPr>
          <p:cNvPr id="21" name="Text Placeholder 20">
            <a:extLst>
              <a:ext uri="{FF2B5EF4-FFF2-40B4-BE49-F238E27FC236}">
                <a16:creationId xmlns:a16="http://schemas.microsoft.com/office/drawing/2014/main" id="{8AEA7459-78C6-469B-A437-C1B22EA0A9EF}"/>
              </a:ext>
            </a:extLst>
          </p:cNvPr>
          <p:cNvSpPr>
            <a:spLocks noGrp="1"/>
          </p:cNvSpPr>
          <p:nvPr>
            <p:ph type="body" sz="quarter" idx="15" hasCustomPrompt="1"/>
          </p:nvPr>
        </p:nvSpPr>
        <p:spPr>
          <a:xfrm>
            <a:off x="4043362" y="1630680"/>
            <a:ext cx="1497901" cy="3344222"/>
          </a:xfrm>
          <a:custGeom>
            <a:avLst/>
            <a:gdLst>
              <a:gd name="connsiteX0" fmla="*/ 0 w 1575047"/>
              <a:gd name="connsiteY0" fmla="*/ 0 h 5129420"/>
              <a:gd name="connsiteX1" fmla="*/ 1412990 w 1575047"/>
              <a:gd name="connsiteY1" fmla="*/ 0 h 5129420"/>
              <a:gd name="connsiteX2" fmla="*/ 1575047 w 1575047"/>
              <a:gd name="connsiteY2" fmla="*/ 2564710 h 5129420"/>
              <a:gd name="connsiteX3" fmla="*/ 1412990 w 1575047"/>
              <a:gd name="connsiteY3" fmla="*/ 5129420 h 5129420"/>
              <a:gd name="connsiteX4" fmla="*/ 0 w 1575047"/>
              <a:gd name="connsiteY4" fmla="*/ 5129420 h 5129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047" h="5129420">
                <a:moveTo>
                  <a:pt x="0" y="0"/>
                </a:moveTo>
                <a:lnTo>
                  <a:pt x="1412990" y="0"/>
                </a:lnTo>
                <a:lnTo>
                  <a:pt x="1575047" y="2564710"/>
                </a:lnTo>
                <a:lnTo>
                  <a:pt x="1412990" y="5129420"/>
                </a:lnTo>
                <a:lnTo>
                  <a:pt x="0" y="5129420"/>
                </a:lnTo>
                <a:close/>
              </a:path>
            </a:pathLst>
          </a:custGeom>
          <a:noFill/>
          <a:ln>
            <a:solidFill>
              <a:schemeClr val="accent1"/>
            </a:solidFill>
          </a:ln>
        </p:spPr>
        <p:txBody>
          <a:bodyPr wrap="square" lIns="108000" tIns="72000" rIns="72000" anchor="ctr" anchorCtr="0">
            <a:noAutofit/>
          </a:bodyPr>
          <a:lstStyle>
            <a:lvl1pPr marL="0" indent="0">
              <a:buNone/>
              <a:defRPr sz="2000" b="1">
                <a:solidFill>
                  <a:schemeClr val="accent1"/>
                </a:solidFill>
              </a:defRPr>
            </a:lvl1pPr>
            <a:lvl2pPr>
              <a:defRPr sz="2000" b="1">
                <a:solidFill>
                  <a:schemeClr val="accent1"/>
                </a:solidFill>
              </a:defRPr>
            </a:lvl2pPr>
            <a:lvl3pPr>
              <a:defRPr sz="2000" b="1">
                <a:solidFill>
                  <a:schemeClr val="accent1"/>
                </a:solidFill>
              </a:defRPr>
            </a:lvl3pPr>
            <a:lvl4pPr>
              <a:defRPr sz="2000" b="1">
                <a:solidFill>
                  <a:schemeClr val="accent1"/>
                </a:solidFill>
              </a:defRPr>
            </a:lvl4pPr>
            <a:lvl5pPr>
              <a:defRPr sz="1800" b="1">
                <a:solidFill>
                  <a:schemeClr val="accent1"/>
                </a:solidFill>
              </a:defRPr>
            </a:lvl5pPr>
          </a:lstStyle>
          <a:p>
            <a:pPr lvl="0"/>
            <a:r>
              <a:rPr lang="en-US" dirty="0"/>
              <a:t>Click to </a:t>
            </a:r>
            <a:br>
              <a:rPr lang="en-US" dirty="0"/>
            </a:br>
            <a:r>
              <a:rPr lang="en-US" dirty="0"/>
              <a:t>add text</a:t>
            </a:r>
          </a:p>
        </p:txBody>
      </p:sp>
      <p:sp>
        <p:nvSpPr>
          <p:cNvPr id="22" name="Text Placeholder 21">
            <a:extLst>
              <a:ext uri="{FF2B5EF4-FFF2-40B4-BE49-F238E27FC236}">
                <a16:creationId xmlns:a16="http://schemas.microsoft.com/office/drawing/2014/main" id="{B50D33B4-5BA5-4F77-BDD2-E8ADA00C500C}"/>
              </a:ext>
            </a:extLst>
          </p:cNvPr>
          <p:cNvSpPr>
            <a:spLocks noGrp="1"/>
          </p:cNvSpPr>
          <p:nvPr>
            <p:ph type="body" sz="quarter" idx="16" hasCustomPrompt="1"/>
          </p:nvPr>
        </p:nvSpPr>
        <p:spPr>
          <a:xfrm>
            <a:off x="5499032" y="1630680"/>
            <a:ext cx="1596712" cy="3344222"/>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a:t>Click to </a:t>
            </a:r>
            <a:br>
              <a:rPr lang="en-US"/>
            </a:br>
            <a:r>
              <a:rPr lang="en-US"/>
              <a:t>add text</a:t>
            </a:r>
          </a:p>
        </p:txBody>
      </p:sp>
      <p:sp>
        <p:nvSpPr>
          <p:cNvPr id="23" name="Text Placeholder 22">
            <a:extLst>
              <a:ext uri="{FF2B5EF4-FFF2-40B4-BE49-F238E27FC236}">
                <a16:creationId xmlns:a16="http://schemas.microsoft.com/office/drawing/2014/main" id="{853D9384-AD84-40BB-8BF1-5FD39C560DEE}"/>
              </a:ext>
            </a:extLst>
          </p:cNvPr>
          <p:cNvSpPr>
            <a:spLocks noGrp="1"/>
          </p:cNvSpPr>
          <p:nvPr>
            <p:ph type="body" sz="quarter" idx="17" hasCustomPrompt="1"/>
          </p:nvPr>
        </p:nvSpPr>
        <p:spPr>
          <a:xfrm>
            <a:off x="7061686" y="1630680"/>
            <a:ext cx="1606825" cy="3344222"/>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dirty="0"/>
              <a:t>Click to </a:t>
            </a:r>
            <a:br>
              <a:rPr lang="en-US" dirty="0"/>
            </a:br>
            <a:r>
              <a:rPr lang="en-US" dirty="0"/>
              <a:t>add text</a:t>
            </a:r>
          </a:p>
        </p:txBody>
      </p:sp>
      <p:sp>
        <p:nvSpPr>
          <p:cNvPr id="24" name="Text Placeholder 23">
            <a:extLst>
              <a:ext uri="{FF2B5EF4-FFF2-40B4-BE49-F238E27FC236}">
                <a16:creationId xmlns:a16="http://schemas.microsoft.com/office/drawing/2014/main" id="{D205E639-54B0-4870-A015-7D3CAC5DF406}"/>
              </a:ext>
            </a:extLst>
          </p:cNvPr>
          <p:cNvSpPr>
            <a:spLocks noGrp="1"/>
          </p:cNvSpPr>
          <p:nvPr>
            <p:ph type="body" sz="quarter" idx="18" hasCustomPrompt="1"/>
          </p:nvPr>
        </p:nvSpPr>
        <p:spPr>
          <a:xfrm>
            <a:off x="8624342" y="1630680"/>
            <a:ext cx="1598649" cy="3344222"/>
          </a:xfrm>
          <a:custGeom>
            <a:avLst/>
            <a:gdLst>
              <a:gd name="connsiteX0" fmla="*/ 0 w 1681059"/>
              <a:gd name="connsiteY0" fmla="*/ 0 h 5129420"/>
              <a:gd name="connsiteX1" fmla="*/ 1531008 w 1681059"/>
              <a:gd name="connsiteY1" fmla="*/ 0 h 5129420"/>
              <a:gd name="connsiteX2" fmla="*/ 1681059 w 1681059"/>
              <a:gd name="connsiteY2" fmla="*/ 2564710 h 5129420"/>
              <a:gd name="connsiteX3" fmla="*/ 1531008 w 1681059"/>
              <a:gd name="connsiteY3" fmla="*/ 5129420 h 5129420"/>
              <a:gd name="connsiteX4" fmla="*/ 0 w 1681059"/>
              <a:gd name="connsiteY4" fmla="*/ 5129420 h 5129420"/>
              <a:gd name="connsiteX5" fmla="*/ 150051 w 1681059"/>
              <a:gd name="connsiteY5" fmla="*/ 2564710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059" h="5129420">
                <a:moveTo>
                  <a:pt x="0" y="0"/>
                </a:moveTo>
                <a:lnTo>
                  <a:pt x="1531008" y="0"/>
                </a:lnTo>
                <a:lnTo>
                  <a:pt x="1681059" y="2564710"/>
                </a:lnTo>
                <a:lnTo>
                  <a:pt x="1531008" y="5129420"/>
                </a:lnTo>
                <a:lnTo>
                  <a:pt x="0" y="5129420"/>
                </a:lnTo>
                <a:lnTo>
                  <a:pt x="150051" y="2564710"/>
                </a:lnTo>
                <a:close/>
              </a:path>
            </a:pathLst>
          </a:custGeom>
          <a:noFill/>
          <a:ln>
            <a:solidFill>
              <a:schemeClr val="accent1"/>
            </a:solidFill>
          </a:ln>
        </p:spPr>
        <p:txBody>
          <a:bodyPr vert="horz" wrap="square" lIns="252000" tIns="72000" rIns="72000" bIns="45720" rtlCol="0" anchor="ctr" anchorCtr="0">
            <a:noAutofit/>
          </a:bodyPr>
          <a:lstStyle>
            <a:lvl1pPr marL="0" indent="0">
              <a:buNone/>
              <a:defRPr lang="en-US" sz="2000" b="1" dirty="0" smtClean="0">
                <a:solidFill>
                  <a:schemeClr val="accent1"/>
                </a:solidFill>
              </a:defRPr>
            </a:lvl1pPr>
            <a:lvl2pPr>
              <a:defRPr lang="en-US" sz="2000" b="1" dirty="0" smtClean="0">
                <a:solidFill>
                  <a:schemeClr val="accent1"/>
                </a:solidFill>
              </a:defRPr>
            </a:lvl2pPr>
            <a:lvl3pPr>
              <a:defRPr lang="en-US" sz="2000" b="1" dirty="0" smtClean="0">
                <a:solidFill>
                  <a:schemeClr val="accent1"/>
                </a:solidFill>
              </a:defRPr>
            </a:lvl3pPr>
            <a:lvl4pPr>
              <a:defRPr lang="en-US" sz="2000" b="1" dirty="0" smtClean="0">
                <a:solidFill>
                  <a:schemeClr val="accent1"/>
                </a:solidFill>
              </a:defRPr>
            </a:lvl4pPr>
            <a:lvl5pPr>
              <a:defRPr lang="en-US" sz="1800" b="1" dirty="0">
                <a:solidFill>
                  <a:schemeClr val="accent1"/>
                </a:solidFill>
              </a:defRPr>
            </a:lvl5pPr>
          </a:lstStyle>
          <a:p>
            <a:pPr lvl="0"/>
            <a:r>
              <a:rPr lang="en-US" dirty="0"/>
              <a:t>Click to </a:t>
            </a:r>
            <a:br>
              <a:rPr lang="en-US" dirty="0"/>
            </a:br>
            <a:r>
              <a:rPr lang="en-US" dirty="0"/>
              <a:t>add text</a:t>
            </a:r>
          </a:p>
        </p:txBody>
      </p:sp>
      <p:sp>
        <p:nvSpPr>
          <p:cNvPr id="25" name="Text Placeholder 24">
            <a:extLst>
              <a:ext uri="{FF2B5EF4-FFF2-40B4-BE49-F238E27FC236}">
                <a16:creationId xmlns:a16="http://schemas.microsoft.com/office/drawing/2014/main" id="{6E3127B0-7884-40E5-9D04-0F2C52D4DC60}"/>
              </a:ext>
            </a:extLst>
          </p:cNvPr>
          <p:cNvSpPr>
            <a:spLocks noGrp="1"/>
          </p:cNvSpPr>
          <p:nvPr>
            <p:ph type="body" sz="quarter" idx="19" hasCustomPrompt="1"/>
          </p:nvPr>
        </p:nvSpPr>
        <p:spPr>
          <a:xfrm>
            <a:off x="10186997" y="1630686"/>
            <a:ext cx="1597017" cy="3344222"/>
          </a:xfrm>
          <a:custGeom>
            <a:avLst/>
            <a:gdLst>
              <a:gd name="connsiteX0" fmla="*/ 1 w 1673985"/>
              <a:gd name="connsiteY0" fmla="*/ 0 h 5129420"/>
              <a:gd name="connsiteX1" fmla="*/ 118006 w 1673985"/>
              <a:gd name="connsiteY1" fmla="*/ 0 h 5129420"/>
              <a:gd name="connsiteX2" fmla="*/ 1673985 w 1673985"/>
              <a:gd name="connsiteY2" fmla="*/ 0 h 5129420"/>
              <a:gd name="connsiteX3" fmla="*/ 1673985 w 1673985"/>
              <a:gd name="connsiteY3" fmla="*/ 5129420 h 5129420"/>
              <a:gd name="connsiteX4" fmla="*/ 0 w 1673985"/>
              <a:gd name="connsiteY4" fmla="*/ 5129414 h 5129420"/>
              <a:gd name="connsiteX5" fmla="*/ 150052 w 1673985"/>
              <a:gd name="connsiteY5" fmla="*/ 2564704 h 512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985" h="5129420">
                <a:moveTo>
                  <a:pt x="1" y="0"/>
                </a:moveTo>
                <a:lnTo>
                  <a:pt x="118006" y="0"/>
                </a:lnTo>
                <a:lnTo>
                  <a:pt x="1673985" y="0"/>
                </a:lnTo>
                <a:lnTo>
                  <a:pt x="1673985" y="5129420"/>
                </a:lnTo>
                <a:lnTo>
                  <a:pt x="0" y="5129414"/>
                </a:lnTo>
                <a:lnTo>
                  <a:pt x="150052" y="2564704"/>
                </a:lnTo>
                <a:close/>
              </a:path>
            </a:pathLst>
          </a:custGeom>
          <a:noFill/>
          <a:ln>
            <a:solidFill>
              <a:schemeClr val="accent1"/>
            </a:solidFill>
          </a:ln>
        </p:spPr>
        <p:txBody>
          <a:bodyPr vert="horz" wrap="square" lIns="252000" tIns="72000" rIns="72000" bIns="45720" rtlCol="0" anchor="ctr" anchorCtr="0">
            <a:noAutofit/>
          </a:bodyPr>
          <a:lstStyle>
            <a:lvl1pPr marL="0" indent="0">
              <a:buNone/>
              <a:defRPr lang="en-US" sz="2000" b="1" smtClean="0">
                <a:solidFill>
                  <a:schemeClr val="accent1"/>
                </a:solidFill>
              </a:defRPr>
            </a:lvl1pPr>
            <a:lvl2pPr>
              <a:defRPr lang="en-US" sz="2000" b="1" smtClean="0">
                <a:solidFill>
                  <a:schemeClr val="accent1"/>
                </a:solidFill>
              </a:defRPr>
            </a:lvl2pPr>
            <a:lvl3pPr>
              <a:defRPr lang="en-US" sz="2000" b="1" smtClean="0">
                <a:solidFill>
                  <a:schemeClr val="accent1"/>
                </a:solidFill>
              </a:defRPr>
            </a:lvl3pPr>
            <a:lvl4pPr>
              <a:defRPr lang="en-US" sz="2000" b="1" smtClean="0">
                <a:solidFill>
                  <a:schemeClr val="accent1"/>
                </a:solidFill>
              </a:defRPr>
            </a:lvl4pPr>
            <a:lvl5pPr>
              <a:defRPr lang="en-US" sz="1800" b="1">
                <a:solidFill>
                  <a:schemeClr val="accent1"/>
                </a:solidFill>
              </a:defRPr>
            </a:lvl5pPr>
          </a:lstStyle>
          <a:p>
            <a:pPr lvl="0"/>
            <a:r>
              <a:rPr lang="en-US" dirty="0"/>
              <a:t>Click to </a:t>
            </a:r>
            <a:br>
              <a:rPr lang="en-US" dirty="0"/>
            </a:br>
            <a:r>
              <a:rPr lang="en-US" dirty="0"/>
              <a:t>add text</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p>
            <a:fld id="{F8E47D07-9D1E-4FE9-B31A-2F5863681021}" type="slidenum">
              <a:rPr lang="en-GB" smtClean="0"/>
              <a:pPr/>
              <a:t>‹N°›</a:t>
            </a:fld>
            <a:endParaRPr lang="en-GB"/>
          </a:p>
        </p:txBody>
      </p:sp>
      <p:cxnSp>
        <p:nvCxnSpPr>
          <p:cNvPr id="3" name="Straight Connector 2">
            <a:extLst>
              <a:ext uri="{FF2B5EF4-FFF2-40B4-BE49-F238E27FC236}">
                <a16:creationId xmlns:a16="http://schemas.microsoft.com/office/drawing/2014/main" id="{3E9D847E-4947-4071-B074-4D68F0551734}"/>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96">
            <a:extLst>
              <a:ext uri="{FF2B5EF4-FFF2-40B4-BE49-F238E27FC236}">
                <a16:creationId xmlns:a16="http://schemas.microsoft.com/office/drawing/2014/main" id="{663299E0-114F-4CE4-B2F9-405E73283CF5}"/>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06061015"/>
      </p:ext>
    </p:extLst>
  </p:cSld>
  <p:clrMapOvr>
    <a:masterClrMapping/>
  </p:clrMapOvr>
  <p:extLst>
    <p:ext uri="{DCECCB84-F9BA-43D5-87BE-67443E8EF086}">
      <p15:sldGuideLst xmlns:p15="http://schemas.microsoft.com/office/powerpoint/2012/main">
        <p15:guide id="1" pos="2230">
          <p15:clr>
            <a:srgbClr val="C35EA4"/>
          </p15:clr>
        </p15:guide>
        <p15:guide id="2" pos="2547" userDrawn="1">
          <p15:clr>
            <a:srgbClr val="C35E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Part Venn">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6E74C9D-A30B-4D20-BC99-B3E335271591}"/>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Autofit/>
          </a:bodyPr>
          <a:lstStyle>
            <a:lvl1pPr>
              <a:defRPr lang="en-US" sz="4000" dirty="0">
                <a:solidFill>
                  <a:schemeClr val="bg1"/>
                </a:solidFill>
              </a:defRPr>
            </a:lvl1pPr>
          </a:lstStyle>
          <a:p>
            <a:pPr marL="0" lvl="0"/>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10" name="Text Placeholder 9">
            <a:extLst>
              <a:ext uri="{FF2B5EF4-FFF2-40B4-BE49-F238E27FC236}">
                <a16:creationId xmlns:a16="http://schemas.microsoft.com/office/drawing/2014/main" id="{E0AC320E-1DF9-44A2-A51A-436D6C7AB1E3}"/>
              </a:ext>
            </a:extLst>
          </p:cNvPr>
          <p:cNvSpPr>
            <a:spLocks noGrp="1"/>
          </p:cNvSpPr>
          <p:nvPr>
            <p:ph type="body" sz="quarter" idx="17" hasCustomPrompt="1"/>
          </p:nvPr>
        </p:nvSpPr>
        <p:spPr>
          <a:xfrm>
            <a:off x="7091365" y="5721531"/>
            <a:ext cx="4692647" cy="479244"/>
          </a:xfrm>
        </p:spPr>
        <p:txBody>
          <a:bodyPr anchor="ctr" anchorCtr="0"/>
          <a:lstStyle>
            <a:lvl1pPr marL="0" indent="0" algn="r">
              <a:buNone/>
              <a:defRPr b="1">
                <a:solidFill>
                  <a:schemeClr val="accent3"/>
                </a:solidFill>
              </a:defRPr>
            </a:lvl1pPr>
          </a:lstStyle>
          <a:p>
            <a:pPr lvl="0"/>
            <a:r>
              <a:rPr lang="en-US" dirty="0"/>
              <a:t>Area 2</a:t>
            </a:r>
          </a:p>
        </p:txBody>
      </p:sp>
      <p:sp>
        <p:nvSpPr>
          <p:cNvPr id="27" name="Text Placeholder 9">
            <a:extLst>
              <a:ext uri="{FF2B5EF4-FFF2-40B4-BE49-F238E27FC236}">
                <a16:creationId xmlns:a16="http://schemas.microsoft.com/office/drawing/2014/main" id="{925C54A2-C6A7-453B-A026-DE720519F8D4}"/>
              </a:ext>
            </a:extLst>
          </p:cNvPr>
          <p:cNvSpPr>
            <a:spLocks noGrp="1"/>
          </p:cNvSpPr>
          <p:nvPr>
            <p:ph type="body" sz="quarter" idx="18" hasCustomPrompt="1"/>
          </p:nvPr>
        </p:nvSpPr>
        <p:spPr>
          <a:xfrm>
            <a:off x="4043363" y="413521"/>
            <a:ext cx="4966039" cy="479244"/>
          </a:xfrm>
        </p:spPr>
        <p:txBody>
          <a:bodyPr anchor="ctr" anchorCtr="0"/>
          <a:lstStyle>
            <a:lvl1pPr marL="0" indent="0" algn="l">
              <a:buNone/>
              <a:defRPr b="1">
                <a:solidFill>
                  <a:schemeClr val="tx2"/>
                </a:solidFill>
              </a:defRPr>
            </a:lvl1pPr>
          </a:lstStyle>
          <a:p>
            <a:pPr lvl="0"/>
            <a:r>
              <a:rPr lang="en-US" dirty="0"/>
              <a:t>Area 1</a:t>
            </a:r>
          </a:p>
        </p:txBody>
      </p:sp>
      <p:sp>
        <p:nvSpPr>
          <p:cNvPr id="16" name="Text Placeholder 15">
            <a:extLst>
              <a:ext uri="{FF2B5EF4-FFF2-40B4-BE49-F238E27FC236}">
                <a16:creationId xmlns:a16="http://schemas.microsoft.com/office/drawing/2014/main" id="{7E177C92-B54F-4A6C-BEC0-3BCCA571DAA8}"/>
              </a:ext>
            </a:extLst>
          </p:cNvPr>
          <p:cNvSpPr>
            <a:spLocks noGrp="1"/>
          </p:cNvSpPr>
          <p:nvPr>
            <p:ph type="body" sz="quarter" idx="20" hasCustomPrompt="1"/>
          </p:nvPr>
        </p:nvSpPr>
        <p:spPr>
          <a:xfrm>
            <a:off x="4043363" y="1025839"/>
            <a:ext cx="4744814" cy="4744814"/>
          </a:xfrm>
          <a:custGeom>
            <a:avLst/>
            <a:gdLst>
              <a:gd name="connsiteX0" fmla="*/ 2372407 w 4744814"/>
              <a:gd name="connsiteY0" fmla="*/ 0 h 4744814"/>
              <a:gd name="connsiteX1" fmla="*/ 4744814 w 4744814"/>
              <a:gd name="connsiteY1" fmla="*/ 2372407 h 4744814"/>
              <a:gd name="connsiteX2" fmla="*/ 2372407 w 4744814"/>
              <a:gd name="connsiteY2" fmla="*/ 4744814 h 4744814"/>
              <a:gd name="connsiteX3" fmla="*/ 0 w 4744814"/>
              <a:gd name="connsiteY3" fmla="*/ 2372407 h 4744814"/>
              <a:gd name="connsiteX4" fmla="*/ 2372407 w 4744814"/>
              <a:gd name="connsiteY4" fmla="*/ 0 h 4744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814" h="4744814">
                <a:moveTo>
                  <a:pt x="2372407" y="0"/>
                </a:moveTo>
                <a:cubicBezTo>
                  <a:pt x="3682651" y="0"/>
                  <a:pt x="4744814" y="1062163"/>
                  <a:pt x="4744814" y="2372407"/>
                </a:cubicBezTo>
                <a:cubicBezTo>
                  <a:pt x="4744814" y="3682651"/>
                  <a:pt x="3682651" y="4744814"/>
                  <a:pt x="2372407" y="4744814"/>
                </a:cubicBezTo>
                <a:cubicBezTo>
                  <a:pt x="1062163" y="4744814"/>
                  <a:pt x="0" y="3682651"/>
                  <a:pt x="0" y="2372407"/>
                </a:cubicBezTo>
                <a:cubicBezTo>
                  <a:pt x="0" y="1062163"/>
                  <a:pt x="1062163" y="0"/>
                  <a:pt x="2372407" y="0"/>
                </a:cubicBezTo>
                <a:close/>
              </a:path>
            </a:pathLst>
          </a:custGeom>
          <a:noFill/>
          <a:ln w="38100">
            <a:solidFill>
              <a:schemeClr val="tx2"/>
            </a:solidFill>
          </a:ln>
        </p:spPr>
        <p:txBody>
          <a:bodyPr wrap="square" lIns="216000" tIns="216000" rIns="216000" bIns="216000" anchor="ctr" anchorCtr="0">
            <a:noAutofit/>
          </a:bodyPr>
          <a:lstStyle>
            <a:lvl1pPr marL="0" indent="0" algn="l">
              <a:buNone/>
              <a:defRPr sz="2000"/>
            </a:lvl1pPr>
            <a:lvl2pPr marL="288000" indent="0" algn="ctr">
              <a:buNone/>
              <a:defRPr/>
            </a:lvl2pPr>
            <a:lvl3pPr algn="ctr">
              <a:defRPr/>
            </a:lvl3pPr>
            <a:lvl4pPr algn="ctr">
              <a:defRPr/>
            </a:lvl4pPr>
            <a:lvl5pPr algn="ctr">
              <a:defRPr/>
            </a:lvl5pPr>
          </a:lstStyle>
          <a:p>
            <a:pPr lvl="0"/>
            <a:r>
              <a:rPr lang="en-US" dirty="0"/>
              <a:t>Click to add content</a:t>
            </a:r>
          </a:p>
        </p:txBody>
      </p:sp>
      <p:sp>
        <p:nvSpPr>
          <p:cNvPr id="18" name="Text Placeholder 17">
            <a:extLst>
              <a:ext uri="{FF2B5EF4-FFF2-40B4-BE49-F238E27FC236}">
                <a16:creationId xmlns:a16="http://schemas.microsoft.com/office/drawing/2014/main" id="{6952B587-0295-454B-801F-369445E17E75}"/>
              </a:ext>
            </a:extLst>
          </p:cNvPr>
          <p:cNvSpPr>
            <a:spLocks noGrp="1"/>
          </p:cNvSpPr>
          <p:nvPr>
            <p:ph type="body" sz="quarter" idx="21" hasCustomPrompt="1"/>
          </p:nvPr>
        </p:nvSpPr>
        <p:spPr>
          <a:xfrm>
            <a:off x="7091365" y="1025840"/>
            <a:ext cx="4551996" cy="4551996"/>
          </a:xfrm>
          <a:custGeom>
            <a:avLst/>
            <a:gdLst>
              <a:gd name="connsiteX0" fmla="*/ 2275998 w 4551996"/>
              <a:gd name="connsiteY0" fmla="*/ 0 h 4551996"/>
              <a:gd name="connsiteX1" fmla="*/ 4551996 w 4551996"/>
              <a:gd name="connsiteY1" fmla="*/ 2275998 h 4551996"/>
              <a:gd name="connsiteX2" fmla="*/ 2275998 w 4551996"/>
              <a:gd name="connsiteY2" fmla="*/ 4551996 h 4551996"/>
              <a:gd name="connsiteX3" fmla="*/ 0 w 4551996"/>
              <a:gd name="connsiteY3" fmla="*/ 2275998 h 4551996"/>
              <a:gd name="connsiteX4" fmla="*/ 2275998 w 4551996"/>
              <a:gd name="connsiteY4" fmla="*/ 0 h 455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996" h="4551996">
                <a:moveTo>
                  <a:pt x="2275998" y="0"/>
                </a:moveTo>
                <a:cubicBezTo>
                  <a:pt x="3532997" y="0"/>
                  <a:pt x="4551996" y="1018999"/>
                  <a:pt x="4551996" y="2275998"/>
                </a:cubicBezTo>
                <a:cubicBezTo>
                  <a:pt x="4551996" y="3532997"/>
                  <a:pt x="3532997" y="4551996"/>
                  <a:pt x="2275998" y="4551996"/>
                </a:cubicBezTo>
                <a:cubicBezTo>
                  <a:pt x="1018999" y="4551996"/>
                  <a:pt x="0" y="3532997"/>
                  <a:pt x="0" y="2275998"/>
                </a:cubicBezTo>
                <a:cubicBezTo>
                  <a:pt x="0" y="1018999"/>
                  <a:pt x="1018999" y="0"/>
                  <a:pt x="2275998" y="0"/>
                </a:cubicBezTo>
                <a:close/>
              </a:path>
            </a:pathLst>
          </a:custGeom>
          <a:noFill/>
          <a:ln w="38100">
            <a:solidFill>
              <a:schemeClr val="accent3"/>
            </a:solidFill>
          </a:ln>
        </p:spPr>
        <p:txBody>
          <a:bodyPr wrap="square" lIns="216000" tIns="216000" rIns="216000" bIns="216000" anchor="ctr" anchorCtr="0">
            <a:noAutofit/>
          </a:bodyPr>
          <a:lstStyle>
            <a:lvl1pPr marL="0" indent="0" algn="r">
              <a:buNone/>
              <a:defRPr sz="2000"/>
            </a:lvl1pPr>
            <a:lvl2pPr marL="288000" indent="0" algn="ctr">
              <a:buNone/>
              <a:defRPr/>
            </a:lvl2pPr>
            <a:lvl3pPr algn="ctr">
              <a:defRPr/>
            </a:lvl3pPr>
            <a:lvl4pPr algn="ctr">
              <a:defRPr/>
            </a:lvl4pPr>
            <a:lvl5pPr algn="ctr">
              <a:defRPr/>
            </a:lvl5pPr>
          </a:lstStyle>
          <a:p>
            <a:pPr lvl="0"/>
            <a:r>
              <a:rPr lang="en-US" dirty="0"/>
              <a:t>Click to add content</a:t>
            </a:r>
          </a:p>
        </p:txBody>
      </p:sp>
      <p:cxnSp>
        <p:nvCxnSpPr>
          <p:cNvPr id="3" name="Straight Connector 2">
            <a:extLst>
              <a:ext uri="{FF2B5EF4-FFF2-40B4-BE49-F238E27FC236}">
                <a16:creationId xmlns:a16="http://schemas.microsoft.com/office/drawing/2014/main" id="{AC7B1CBC-795C-40FD-9D3D-FA3EE67BC869}"/>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6">
            <a:extLst>
              <a:ext uri="{FF2B5EF4-FFF2-40B4-BE49-F238E27FC236}">
                <a16:creationId xmlns:a16="http://schemas.microsoft.com/office/drawing/2014/main" id="{032A8305-0A77-4646-B111-53EF169406A5}"/>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3936808420"/>
      </p:ext>
    </p:extLst>
  </p:cSld>
  <p:clrMapOvr>
    <a:masterClrMapping/>
  </p:clrMapOvr>
  <p:extLst>
    <p:ext uri="{DCECCB84-F9BA-43D5-87BE-67443E8EF086}">
      <p15:sldGuideLst xmlns:p15="http://schemas.microsoft.com/office/powerpoint/2012/main">
        <p15:guide id="1" pos="2230">
          <p15:clr>
            <a:srgbClr val="C35EA4"/>
          </p15:clr>
        </p15:guide>
        <p15:guide id="2" pos="2547" userDrawn="1">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908299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Part Venn">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6E74C9D-A30B-4D20-BC99-B3E335271591}"/>
              </a:ext>
            </a:extLst>
          </p:cNvPr>
          <p:cNvSpPr>
            <a:spLocks noGrp="1"/>
          </p:cNvSpPr>
          <p:nvPr>
            <p:ph type="title" hasCustomPrompt="1"/>
          </p:nvPr>
        </p:nvSpPr>
        <p:spPr>
          <a:xfrm>
            <a:off x="0" y="0"/>
            <a:ext cx="3875391" cy="4330699"/>
          </a:xfrm>
          <a:custGeom>
            <a:avLst/>
            <a:gdLst>
              <a:gd name="connsiteX0" fmla="*/ 417122 w 3875391"/>
              <a:gd name="connsiteY0" fmla="*/ 0 h 4330699"/>
              <a:gd name="connsiteX1" fmla="*/ 2700571 w 3875391"/>
              <a:gd name="connsiteY1" fmla="*/ 0 h 4330699"/>
              <a:gd name="connsiteX2" fmla="*/ 2854048 w 3875391"/>
              <a:gd name="connsiteY2" fmla="*/ 93240 h 4330699"/>
              <a:gd name="connsiteX3" fmla="*/ 3870691 w 3875391"/>
              <a:gd name="connsiteY3" fmla="*/ 1865383 h 4330699"/>
              <a:gd name="connsiteX4" fmla="*/ 3875391 w 3875391"/>
              <a:gd name="connsiteY4" fmla="*/ 2014156 h 4330699"/>
              <a:gd name="connsiteX5" fmla="*/ 3868636 w 3875391"/>
              <a:gd name="connsiteY5" fmla="*/ 2192391 h 4330699"/>
              <a:gd name="connsiteX6" fmla="*/ 3479762 w 3875391"/>
              <a:gd name="connsiteY6" fmla="*/ 3309357 h 4330699"/>
              <a:gd name="connsiteX7" fmla="*/ 3457575 w 3875391"/>
              <a:gd name="connsiteY7" fmla="*/ 3339026 h 4330699"/>
              <a:gd name="connsiteX8" fmla="*/ 3457575 w 3875391"/>
              <a:gd name="connsiteY8" fmla="*/ 3339027 h 4330699"/>
              <a:gd name="connsiteX9" fmla="*/ 3457575 w 3875391"/>
              <a:gd name="connsiteY9" fmla="*/ 3343273 h 4330699"/>
              <a:gd name="connsiteX10" fmla="*/ 3457575 w 3875391"/>
              <a:gd name="connsiteY10" fmla="*/ 3343274 h 4330699"/>
              <a:gd name="connsiteX11" fmla="*/ 3454399 w 3875391"/>
              <a:gd name="connsiteY11" fmla="*/ 3343274 h 4330699"/>
              <a:gd name="connsiteX12" fmla="*/ 3454398 w 3875391"/>
              <a:gd name="connsiteY12" fmla="*/ 3343274 h 4330699"/>
              <a:gd name="connsiteX13" fmla="*/ 3346405 w 3875391"/>
              <a:gd name="connsiteY13" fmla="*/ 3487692 h 4330699"/>
              <a:gd name="connsiteX14" fmla="*/ 1558846 w 3875391"/>
              <a:gd name="connsiteY14" fmla="*/ 4330699 h 4330699"/>
              <a:gd name="connsiteX15" fmla="*/ 85309 w 3875391"/>
              <a:gd name="connsiteY15" fmla="*/ 3801713 h 4330699"/>
              <a:gd name="connsiteX16" fmla="*/ 0 w 3875391"/>
              <a:gd name="connsiteY16" fmla="*/ 3724179 h 4330699"/>
              <a:gd name="connsiteX17" fmla="*/ 0 w 3875391"/>
              <a:gd name="connsiteY17" fmla="*/ 304131 h 4330699"/>
              <a:gd name="connsiteX18" fmla="*/ 85309 w 3875391"/>
              <a:gd name="connsiteY18" fmla="*/ 226597 h 4330699"/>
              <a:gd name="connsiteX19" fmla="*/ 263644 w 3875391"/>
              <a:gd name="connsiteY19" fmla="*/ 93240 h 433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5391" h="4330699">
                <a:moveTo>
                  <a:pt x="417122" y="0"/>
                </a:moveTo>
                <a:lnTo>
                  <a:pt x="2700571" y="0"/>
                </a:lnTo>
                <a:lnTo>
                  <a:pt x="2854048" y="93240"/>
                </a:lnTo>
                <a:cubicBezTo>
                  <a:pt x="3431740" y="483521"/>
                  <a:pt x="3823924" y="1127538"/>
                  <a:pt x="3870691" y="1865383"/>
                </a:cubicBezTo>
                <a:lnTo>
                  <a:pt x="3875391" y="2014156"/>
                </a:lnTo>
                <a:lnTo>
                  <a:pt x="3868636" y="2192391"/>
                </a:lnTo>
                <a:cubicBezTo>
                  <a:pt x="3837305" y="2604167"/>
                  <a:pt x="3698320" y="2985849"/>
                  <a:pt x="3479762" y="3309357"/>
                </a:cubicBezTo>
                <a:lnTo>
                  <a:pt x="3457575" y="3339026"/>
                </a:lnTo>
                <a:lnTo>
                  <a:pt x="3457575" y="3339027"/>
                </a:lnTo>
                <a:lnTo>
                  <a:pt x="3457575" y="3343273"/>
                </a:lnTo>
                <a:lnTo>
                  <a:pt x="3457575" y="3343274"/>
                </a:lnTo>
                <a:lnTo>
                  <a:pt x="3454399" y="3343274"/>
                </a:lnTo>
                <a:lnTo>
                  <a:pt x="3454398" y="3343274"/>
                </a:lnTo>
                <a:lnTo>
                  <a:pt x="3346405" y="3487692"/>
                </a:lnTo>
                <a:cubicBezTo>
                  <a:pt x="2921516" y="4002538"/>
                  <a:pt x="2278504" y="4330699"/>
                  <a:pt x="1558846" y="4330699"/>
                </a:cubicBezTo>
                <a:cubicBezTo>
                  <a:pt x="999112" y="4330699"/>
                  <a:pt x="485745" y="4132182"/>
                  <a:pt x="85309" y="3801713"/>
                </a:cubicBezTo>
                <a:lnTo>
                  <a:pt x="0" y="3724179"/>
                </a:lnTo>
                <a:lnTo>
                  <a:pt x="0" y="304131"/>
                </a:lnTo>
                <a:lnTo>
                  <a:pt x="85309" y="226597"/>
                </a:lnTo>
                <a:cubicBezTo>
                  <a:pt x="142514" y="179387"/>
                  <a:pt x="202023" y="134871"/>
                  <a:pt x="263644" y="93240"/>
                </a:cubicBezTo>
                <a:close/>
              </a:path>
            </a:pathLst>
          </a:custGeom>
          <a:solidFill>
            <a:schemeClr val="accent1"/>
          </a:solidFill>
        </p:spPr>
        <p:txBody>
          <a:bodyPr vert="horz" wrap="square" lIns="396000" tIns="360000" rIns="0" bIns="360000" rtlCol="0" anchor="ctr" anchorCtr="0">
            <a:noAutofit/>
          </a:bodyPr>
          <a:lstStyle>
            <a:lvl1pPr>
              <a:defRPr lang="en-US" sz="4000" dirty="0">
                <a:solidFill>
                  <a:schemeClr val="bg1"/>
                </a:solidFill>
              </a:defRPr>
            </a:lvl1pPr>
          </a:lstStyle>
          <a:p>
            <a:pPr marL="0" lvl="0"/>
            <a:r>
              <a:rPr lang="en-US"/>
              <a:t>Click to enter title here</a:t>
            </a:r>
          </a:p>
        </p:txBody>
      </p:sp>
      <p:sp>
        <p:nvSpPr>
          <p:cNvPr id="6" name="Date Placeholder 5">
            <a:extLst>
              <a:ext uri="{FF2B5EF4-FFF2-40B4-BE49-F238E27FC236}">
                <a16:creationId xmlns:a16="http://schemas.microsoft.com/office/drawing/2014/main" id="{98CF1364-95FC-4822-BD65-0519B5DD9BCE}"/>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B7FF9A92-5BDB-40F9-8C9E-94BECF288EF4}"/>
              </a:ext>
            </a:extLst>
          </p:cNvPr>
          <p:cNvSpPr>
            <a:spLocks noGrp="1"/>
          </p:cNvSpPr>
          <p:nvPr>
            <p:ph type="sldNum" sz="quarter" idx="12"/>
          </p:nvPr>
        </p:nvSpPr>
        <p:spPr/>
        <p:txBody>
          <a:bodyPr/>
          <a:lstStyle/>
          <a:p>
            <a:fld id="{F8E47D07-9D1E-4FE9-B31A-2F5863681021}" type="slidenum">
              <a:rPr lang="en-GB" smtClean="0"/>
              <a:pPr/>
              <a:t>‹N°›</a:t>
            </a:fld>
            <a:endParaRPr lang="en-GB"/>
          </a:p>
        </p:txBody>
      </p:sp>
      <p:sp>
        <p:nvSpPr>
          <p:cNvPr id="10" name="Text Placeholder 9">
            <a:extLst>
              <a:ext uri="{FF2B5EF4-FFF2-40B4-BE49-F238E27FC236}">
                <a16:creationId xmlns:a16="http://schemas.microsoft.com/office/drawing/2014/main" id="{E0AC320E-1DF9-44A2-A51A-436D6C7AB1E3}"/>
              </a:ext>
            </a:extLst>
          </p:cNvPr>
          <p:cNvSpPr>
            <a:spLocks noGrp="1"/>
          </p:cNvSpPr>
          <p:nvPr>
            <p:ph type="body" sz="quarter" idx="17" hasCustomPrompt="1"/>
          </p:nvPr>
        </p:nvSpPr>
        <p:spPr>
          <a:xfrm>
            <a:off x="9098413" y="5762415"/>
            <a:ext cx="2685600" cy="424732"/>
          </a:xfrm>
        </p:spPr>
        <p:txBody>
          <a:bodyPr anchor="b" anchorCtr="0"/>
          <a:lstStyle>
            <a:lvl1pPr marL="0" indent="0" algn="r">
              <a:buNone/>
              <a:defRPr b="1">
                <a:solidFill>
                  <a:schemeClr val="accent3"/>
                </a:solidFill>
              </a:defRPr>
            </a:lvl1pPr>
          </a:lstStyle>
          <a:p>
            <a:pPr lvl="0"/>
            <a:r>
              <a:rPr lang="en-US" dirty="0"/>
              <a:t>Area 2</a:t>
            </a:r>
          </a:p>
        </p:txBody>
      </p:sp>
      <p:sp>
        <p:nvSpPr>
          <p:cNvPr id="27" name="Text Placeholder 9">
            <a:extLst>
              <a:ext uri="{FF2B5EF4-FFF2-40B4-BE49-F238E27FC236}">
                <a16:creationId xmlns:a16="http://schemas.microsoft.com/office/drawing/2014/main" id="{925C54A2-C6A7-453B-A026-DE720519F8D4}"/>
              </a:ext>
            </a:extLst>
          </p:cNvPr>
          <p:cNvSpPr>
            <a:spLocks noGrp="1"/>
          </p:cNvSpPr>
          <p:nvPr>
            <p:ph type="body" sz="quarter" idx="18" hasCustomPrompt="1"/>
          </p:nvPr>
        </p:nvSpPr>
        <p:spPr>
          <a:xfrm>
            <a:off x="4043363" y="413521"/>
            <a:ext cx="2685600" cy="424732"/>
          </a:xfrm>
        </p:spPr>
        <p:txBody>
          <a:bodyPr anchor="t" anchorCtr="0"/>
          <a:lstStyle>
            <a:lvl1pPr marL="0" indent="0" algn="l">
              <a:buNone/>
              <a:defRPr b="1">
                <a:solidFill>
                  <a:schemeClr val="tx2"/>
                </a:solidFill>
              </a:defRPr>
            </a:lvl1pPr>
          </a:lstStyle>
          <a:p>
            <a:pPr lvl="0"/>
            <a:r>
              <a:rPr lang="en-US" dirty="0"/>
              <a:t>Area 1</a:t>
            </a:r>
          </a:p>
        </p:txBody>
      </p:sp>
      <p:sp>
        <p:nvSpPr>
          <p:cNvPr id="16" name="Text Placeholder 15">
            <a:extLst>
              <a:ext uri="{FF2B5EF4-FFF2-40B4-BE49-F238E27FC236}">
                <a16:creationId xmlns:a16="http://schemas.microsoft.com/office/drawing/2014/main" id="{7E177C92-B54F-4A6C-BEC0-3BCCA571DAA8}"/>
              </a:ext>
            </a:extLst>
          </p:cNvPr>
          <p:cNvSpPr>
            <a:spLocks noGrp="1"/>
          </p:cNvSpPr>
          <p:nvPr>
            <p:ph type="body" sz="quarter" idx="20" hasCustomPrompt="1"/>
          </p:nvPr>
        </p:nvSpPr>
        <p:spPr>
          <a:xfrm>
            <a:off x="6231600" y="450000"/>
            <a:ext cx="3322800" cy="3322800"/>
          </a:xfrm>
          <a:custGeom>
            <a:avLst/>
            <a:gdLst>
              <a:gd name="connsiteX0" fmla="*/ 2372407 w 4744814"/>
              <a:gd name="connsiteY0" fmla="*/ 0 h 4744814"/>
              <a:gd name="connsiteX1" fmla="*/ 4744814 w 4744814"/>
              <a:gd name="connsiteY1" fmla="*/ 2372407 h 4744814"/>
              <a:gd name="connsiteX2" fmla="*/ 2372407 w 4744814"/>
              <a:gd name="connsiteY2" fmla="*/ 4744814 h 4744814"/>
              <a:gd name="connsiteX3" fmla="*/ 0 w 4744814"/>
              <a:gd name="connsiteY3" fmla="*/ 2372407 h 4744814"/>
              <a:gd name="connsiteX4" fmla="*/ 2372407 w 4744814"/>
              <a:gd name="connsiteY4" fmla="*/ 0 h 4744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814" h="4744814">
                <a:moveTo>
                  <a:pt x="2372407" y="0"/>
                </a:moveTo>
                <a:cubicBezTo>
                  <a:pt x="3682651" y="0"/>
                  <a:pt x="4744814" y="1062163"/>
                  <a:pt x="4744814" y="2372407"/>
                </a:cubicBezTo>
                <a:cubicBezTo>
                  <a:pt x="4744814" y="3682651"/>
                  <a:pt x="3682651" y="4744814"/>
                  <a:pt x="2372407" y="4744814"/>
                </a:cubicBezTo>
                <a:cubicBezTo>
                  <a:pt x="1062163" y="4744814"/>
                  <a:pt x="0" y="3682651"/>
                  <a:pt x="0" y="2372407"/>
                </a:cubicBezTo>
                <a:cubicBezTo>
                  <a:pt x="0" y="1062163"/>
                  <a:pt x="1062163" y="0"/>
                  <a:pt x="2372407" y="0"/>
                </a:cubicBezTo>
                <a:close/>
              </a:path>
            </a:pathLst>
          </a:custGeom>
          <a:noFill/>
          <a:ln w="38100">
            <a:solidFill>
              <a:schemeClr val="tx2"/>
            </a:solidFill>
          </a:ln>
        </p:spPr>
        <p:txBody>
          <a:bodyPr wrap="square" lIns="216000" tIns="216000" rIns="216000" bIns="216000" anchor="t" anchorCtr="0">
            <a:noAutofit/>
          </a:bodyPr>
          <a:lstStyle>
            <a:lvl1pPr marL="0" indent="0" algn="ctr">
              <a:buNone/>
              <a:defRPr sz="2000"/>
            </a:lvl1pPr>
            <a:lvl2pPr marL="288000" indent="0" algn="ctr">
              <a:buNone/>
              <a:defRPr/>
            </a:lvl2pPr>
            <a:lvl3pPr algn="ctr">
              <a:defRPr/>
            </a:lvl3pPr>
            <a:lvl4pPr algn="ctr">
              <a:defRPr/>
            </a:lvl4pPr>
            <a:lvl5pPr algn="ctr">
              <a:defRPr/>
            </a:lvl5pPr>
          </a:lstStyle>
          <a:p>
            <a:pPr lvl="0"/>
            <a:r>
              <a:rPr lang="en-US" dirty="0"/>
              <a:t>Click to add </a:t>
            </a:r>
            <a:br>
              <a:rPr lang="en-US" dirty="0"/>
            </a:br>
            <a:r>
              <a:rPr lang="en-US" dirty="0"/>
              <a:t>content</a:t>
            </a:r>
          </a:p>
        </p:txBody>
      </p:sp>
      <p:sp>
        <p:nvSpPr>
          <p:cNvPr id="18" name="Text Placeholder 17">
            <a:extLst>
              <a:ext uri="{FF2B5EF4-FFF2-40B4-BE49-F238E27FC236}">
                <a16:creationId xmlns:a16="http://schemas.microsoft.com/office/drawing/2014/main" id="{6952B587-0295-454B-801F-369445E17E75}"/>
              </a:ext>
            </a:extLst>
          </p:cNvPr>
          <p:cNvSpPr>
            <a:spLocks noGrp="1"/>
          </p:cNvSpPr>
          <p:nvPr>
            <p:ph type="body" sz="quarter" idx="21" hasCustomPrompt="1"/>
          </p:nvPr>
        </p:nvSpPr>
        <p:spPr>
          <a:xfrm>
            <a:off x="7423200" y="2397600"/>
            <a:ext cx="3322800" cy="3322800"/>
          </a:xfrm>
          <a:custGeom>
            <a:avLst/>
            <a:gdLst>
              <a:gd name="connsiteX0" fmla="*/ 2275998 w 4551996"/>
              <a:gd name="connsiteY0" fmla="*/ 0 h 4551996"/>
              <a:gd name="connsiteX1" fmla="*/ 4551996 w 4551996"/>
              <a:gd name="connsiteY1" fmla="*/ 2275998 h 4551996"/>
              <a:gd name="connsiteX2" fmla="*/ 2275998 w 4551996"/>
              <a:gd name="connsiteY2" fmla="*/ 4551996 h 4551996"/>
              <a:gd name="connsiteX3" fmla="*/ 0 w 4551996"/>
              <a:gd name="connsiteY3" fmla="*/ 2275998 h 4551996"/>
              <a:gd name="connsiteX4" fmla="*/ 2275998 w 4551996"/>
              <a:gd name="connsiteY4" fmla="*/ 0 h 455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996" h="4551996">
                <a:moveTo>
                  <a:pt x="2275998" y="0"/>
                </a:moveTo>
                <a:cubicBezTo>
                  <a:pt x="3532997" y="0"/>
                  <a:pt x="4551996" y="1018999"/>
                  <a:pt x="4551996" y="2275998"/>
                </a:cubicBezTo>
                <a:cubicBezTo>
                  <a:pt x="4551996" y="3532997"/>
                  <a:pt x="3532997" y="4551996"/>
                  <a:pt x="2275998" y="4551996"/>
                </a:cubicBezTo>
                <a:cubicBezTo>
                  <a:pt x="1018999" y="4551996"/>
                  <a:pt x="0" y="3532997"/>
                  <a:pt x="0" y="2275998"/>
                </a:cubicBezTo>
                <a:cubicBezTo>
                  <a:pt x="0" y="1018999"/>
                  <a:pt x="1018999" y="0"/>
                  <a:pt x="2275998" y="0"/>
                </a:cubicBezTo>
                <a:close/>
              </a:path>
            </a:pathLst>
          </a:custGeom>
          <a:noFill/>
          <a:ln w="38100">
            <a:solidFill>
              <a:schemeClr val="accent3"/>
            </a:solidFill>
          </a:ln>
        </p:spPr>
        <p:txBody>
          <a:bodyPr wrap="square" lIns="216000" tIns="216000" rIns="216000" bIns="216000" anchor="ctr" anchorCtr="0">
            <a:noAutofit/>
          </a:bodyPr>
          <a:lstStyle>
            <a:lvl1pPr marL="0" indent="0" algn="r">
              <a:buNone/>
              <a:defRPr sz="2000"/>
            </a:lvl1pPr>
            <a:lvl2pPr marL="288000" indent="0" algn="ctr">
              <a:buNone/>
              <a:defRPr/>
            </a:lvl2pPr>
            <a:lvl3pPr algn="ctr">
              <a:defRPr/>
            </a:lvl3pPr>
            <a:lvl4pPr algn="ctr">
              <a:defRPr/>
            </a:lvl4pPr>
            <a:lvl5pPr algn="ctr">
              <a:defRPr/>
            </a:lvl5pPr>
          </a:lstStyle>
          <a:p>
            <a:pPr lvl="0"/>
            <a:r>
              <a:rPr lang="en-US" dirty="0"/>
              <a:t>Click to add </a:t>
            </a:r>
            <a:br>
              <a:rPr lang="en-US" dirty="0"/>
            </a:br>
            <a:r>
              <a:rPr lang="en-US" dirty="0"/>
              <a:t>content</a:t>
            </a:r>
          </a:p>
        </p:txBody>
      </p:sp>
      <p:cxnSp>
        <p:nvCxnSpPr>
          <p:cNvPr id="3" name="Straight Connector 2">
            <a:extLst>
              <a:ext uri="{FF2B5EF4-FFF2-40B4-BE49-F238E27FC236}">
                <a16:creationId xmlns:a16="http://schemas.microsoft.com/office/drawing/2014/main" id="{AC7B1CBC-795C-40FD-9D3D-FA3EE67BC869}"/>
              </a:ext>
            </a:extLst>
          </p:cNvPr>
          <p:cNvCxnSpPr>
            <a:cxnSpLocks/>
          </p:cNvCxnSpPr>
          <p:nvPr userDrawn="1"/>
        </p:nvCxnSpPr>
        <p:spPr>
          <a:xfrm>
            <a:off x="3540125" y="3688080"/>
            <a:ext cx="0" cy="25216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44FC366A-0CEA-4CD0-9B38-E42E5FC1B96B}"/>
              </a:ext>
            </a:extLst>
          </p:cNvPr>
          <p:cNvSpPr>
            <a:spLocks noGrp="1"/>
          </p:cNvSpPr>
          <p:nvPr>
            <p:ph type="body" sz="quarter" idx="22" hasCustomPrompt="1"/>
          </p:nvPr>
        </p:nvSpPr>
        <p:spPr>
          <a:xfrm>
            <a:off x="4043363" y="5762415"/>
            <a:ext cx="2685600" cy="424732"/>
          </a:xfrm>
        </p:spPr>
        <p:txBody>
          <a:bodyPr anchor="b" anchorCtr="0"/>
          <a:lstStyle>
            <a:lvl1pPr marL="0" indent="0" algn="l">
              <a:buNone/>
              <a:defRPr b="1">
                <a:solidFill>
                  <a:schemeClr val="accent2"/>
                </a:solidFill>
              </a:defRPr>
            </a:lvl1pPr>
          </a:lstStyle>
          <a:p>
            <a:pPr lvl="0"/>
            <a:r>
              <a:rPr lang="en-US" dirty="0"/>
              <a:t>Area 3</a:t>
            </a:r>
          </a:p>
        </p:txBody>
      </p:sp>
      <p:sp>
        <p:nvSpPr>
          <p:cNvPr id="12" name="Text Placeholder 17">
            <a:extLst>
              <a:ext uri="{FF2B5EF4-FFF2-40B4-BE49-F238E27FC236}">
                <a16:creationId xmlns:a16="http://schemas.microsoft.com/office/drawing/2014/main" id="{9F52DAA3-7E10-4B57-9351-33AF3DEFB419}"/>
              </a:ext>
            </a:extLst>
          </p:cNvPr>
          <p:cNvSpPr>
            <a:spLocks noGrp="1"/>
          </p:cNvSpPr>
          <p:nvPr>
            <p:ph type="body" sz="quarter" idx="23" hasCustomPrompt="1"/>
          </p:nvPr>
        </p:nvSpPr>
        <p:spPr>
          <a:xfrm>
            <a:off x="5040000" y="2397600"/>
            <a:ext cx="3322800" cy="3322800"/>
          </a:xfrm>
          <a:custGeom>
            <a:avLst/>
            <a:gdLst>
              <a:gd name="connsiteX0" fmla="*/ 2275998 w 4551996"/>
              <a:gd name="connsiteY0" fmla="*/ 0 h 4551996"/>
              <a:gd name="connsiteX1" fmla="*/ 4551996 w 4551996"/>
              <a:gd name="connsiteY1" fmla="*/ 2275998 h 4551996"/>
              <a:gd name="connsiteX2" fmla="*/ 2275998 w 4551996"/>
              <a:gd name="connsiteY2" fmla="*/ 4551996 h 4551996"/>
              <a:gd name="connsiteX3" fmla="*/ 0 w 4551996"/>
              <a:gd name="connsiteY3" fmla="*/ 2275998 h 4551996"/>
              <a:gd name="connsiteX4" fmla="*/ 2275998 w 4551996"/>
              <a:gd name="connsiteY4" fmla="*/ 0 h 455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996" h="4551996">
                <a:moveTo>
                  <a:pt x="2275998" y="0"/>
                </a:moveTo>
                <a:cubicBezTo>
                  <a:pt x="3532997" y="0"/>
                  <a:pt x="4551996" y="1018999"/>
                  <a:pt x="4551996" y="2275998"/>
                </a:cubicBezTo>
                <a:cubicBezTo>
                  <a:pt x="4551996" y="3532997"/>
                  <a:pt x="3532997" y="4551996"/>
                  <a:pt x="2275998" y="4551996"/>
                </a:cubicBezTo>
                <a:cubicBezTo>
                  <a:pt x="1018999" y="4551996"/>
                  <a:pt x="0" y="3532997"/>
                  <a:pt x="0" y="2275998"/>
                </a:cubicBezTo>
                <a:cubicBezTo>
                  <a:pt x="0" y="1018999"/>
                  <a:pt x="1018999" y="0"/>
                  <a:pt x="2275998" y="0"/>
                </a:cubicBezTo>
                <a:close/>
              </a:path>
            </a:pathLst>
          </a:custGeom>
          <a:noFill/>
          <a:ln w="38100">
            <a:solidFill>
              <a:schemeClr val="accent2"/>
            </a:solidFill>
          </a:ln>
        </p:spPr>
        <p:txBody>
          <a:bodyPr wrap="square" lIns="216000" tIns="216000" rIns="216000" bIns="216000" anchor="ctr" anchorCtr="0">
            <a:noAutofit/>
          </a:bodyPr>
          <a:lstStyle>
            <a:lvl1pPr marL="0" indent="0" algn="l">
              <a:buNone/>
              <a:defRPr sz="2000"/>
            </a:lvl1pPr>
            <a:lvl2pPr marL="288000" indent="0" algn="ctr">
              <a:buNone/>
              <a:defRPr/>
            </a:lvl2pPr>
            <a:lvl3pPr algn="ctr">
              <a:defRPr/>
            </a:lvl3pPr>
            <a:lvl4pPr algn="ctr">
              <a:defRPr/>
            </a:lvl4pPr>
            <a:lvl5pPr algn="ctr">
              <a:defRPr/>
            </a:lvl5pPr>
          </a:lstStyle>
          <a:p>
            <a:pPr lvl="0"/>
            <a:r>
              <a:rPr lang="en-US" dirty="0"/>
              <a:t>Click to add </a:t>
            </a:r>
            <a:br>
              <a:rPr lang="en-US" dirty="0"/>
            </a:br>
            <a:r>
              <a:rPr lang="en-US" dirty="0"/>
              <a:t>content</a:t>
            </a:r>
          </a:p>
        </p:txBody>
      </p:sp>
      <p:sp>
        <p:nvSpPr>
          <p:cNvPr id="13" name="Text Placeholder 96">
            <a:extLst>
              <a:ext uri="{FF2B5EF4-FFF2-40B4-BE49-F238E27FC236}">
                <a16:creationId xmlns:a16="http://schemas.microsoft.com/office/drawing/2014/main" id="{2135C828-3151-41FA-8348-153EF07735DC}"/>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dirty="0"/>
              <a:t>Footnotes</a:t>
            </a:r>
          </a:p>
        </p:txBody>
      </p:sp>
    </p:spTree>
    <p:custDataLst>
      <p:tags r:id="rId1"/>
    </p:custDataLst>
    <p:extLst>
      <p:ext uri="{BB962C8B-B14F-4D97-AF65-F5344CB8AC3E}">
        <p14:creationId xmlns:p14="http://schemas.microsoft.com/office/powerpoint/2010/main" val="1589936035"/>
      </p:ext>
    </p:extLst>
  </p:cSld>
  <p:clrMapOvr>
    <a:masterClrMapping/>
  </p:clrMapOvr>
  <p:extLst>
    <p:ext uri="{DCECCB84-F9BA-43D5-87BE-67443E8EF086}">
      <p15:sldGuideLst xmlns:p15="http://schemas.microsoft.com/office/powerpoint/2012/main">
        <p15:guide id="1" pos="2230">
          <p15:clr>
            <a:srgbClr val="C35EA4"/>
          </p15:clr>
        </p15:guide>
        <p15:guide id="2" pos="2547" userDrawn="1">
          <p15:clr>
            <a:srgbClr val="C35E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3" name="DO NOT DELETE (BRANDIN)">
            <a:extLst>
              <a:ext uri="{FF2B5EF4-FFF2-40B4-BE49-F238E27FC236}">
                <a16:creationId xmlns:a16="http://schemas.microsoft.com/office/drawing/2014/main" id="{7C53197B-02C6-4AD6-B28A-D02CB72559FA}"/>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1142580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2699"/>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4" name="Date Placeholder 3">
            <a:extLst>
              <a:ext uri="{FF2B5EF4-FFF2-40B4-BE49-F238E27FC236}">
                <a16:creationId xmlns:a16="http://schemas.microsoft.com/office/drawing/2014/main" id="{2AB750B5-01B2-430D-BF92-6E5CD93388D3}"/>
              </a:ext>
            </a:extLst>
          </p:cNvPr>
          <p:cNvSpPr>
            <a:spLocks noGrp="1"/>
          </p:cNvSpPr>
          <p:nvPr>
            <p:ph type="dt" sz="half" idx="10"/>
          </p:nvPr>
        </p:nvSpPr>
        <p:spPr/>
        <p:txBody>
          <a:bodyPr/>
          <a:lstStyle/>
          <a:p>
            <a:endParaRPr lang="en-GB"/>
          </a:p>
        </p:txBody>
      </p:sp>
      <p:sp>
        <p:nvSpPr>
          <p:cNvPr id="8" name="Slide Number Placeholder 7">
            <a:extLst>
              <a:ext uri="{FF2B5EF4-FFF2-40B4-BE49-F238E27FC236}">
                <a16:creationId xmlns:a16="http://schemas.microsoft.com/office/drawing/2014/main" id="{25C10CA0-7F28-40CE-9633-59C6800E7665}"/>
              </a:ext>
            </a:extLst>
          </p:cNvPr>
          <p:cNvSpPr>
            <a:spLocks noGrp="1"/>
          </p:cNvSpPr>
          <p:nvPr>
            <p:ph type="sldNum" sz="quarter" idx="12"/>
          </p:nvPr>
        </p:nvSpPr>
        <p:spPr/>
        <p:txBody>
          <a:bodyPr/>
          <a:lstStyle/>
          <a:p>
            <a:fld id="{F8E47D07-9D1E-4FE9-B31A-2F5863681021}" type="slidenum">
              <a:rPr lang="en-GB" smtClean="0"/>
              <a:pPr/>
              <a:t>‹N°›</a:t>
            </a:fld>
            <a:endParaRPr lang="en-GB"/>
          </a:p>
        </p:txBody>
      </p:sp>
    </p:spTree>
    <p:custDataLst>
      <p:tags r:id="rId1"/>
    </p:custDataLst>
    <p:extLst>
      <p:ext uri="{BB962C8B-B14F-4D97-AF65-F5344CB8AC3E}">
        <p14:creationId xmlns:p14="http://schemas.microsoft.com/office/powerpoint/2010/main" val="824475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9600"/>
              <a:t>Do not use layouts</a:t>
            </a:r>
            <a:br>
              <a:rPr lang="en-US" sz="9600"/>
            </a:br>
            <a:r>
              <a:rPr lang="en-US" sz="9600"/>
              <a:t>in this section appearing after this point. </a:t>
            </a:r>
          </a:p>
        </p:txBody>
      </p:sp>
      <p:sp>
        <p:nvSpPr>
          <p:cNvPr id="4" name="DO NOT DELETE (BRANDIN)">
            <a:extLst>
              <a:ext uri="{FF2B5EF4-FFF2-40B4-BE49-F238E27FC236}">
                <a16:creationId xmlns:a16="http://schemas.microsoft.com/office/drawing/2014/main" id="{F1299135-0714-4CF7-A974-069E1C738F33}"/>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9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967950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2.svg"/><Relationship Id="rId2" Type="http://schemas.openxmlformats.org/officeDocument/2006/relationships/slideLayout" Target="../slideLayouts/slideLayout11.xml"/><Relationship Id="rId16"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ags" Target="../tags/tag1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26.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sv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2.svg"/><Relationship Id="rId4" Type="http://schemas.openxmlformats.org/officeDocument/2006/relationships/slideLayout" Target="../slideLayouts/slideLayout37.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45.xml"/><Relationship Id="rId3" Type="http://schemas.openxmlformats.org/officeDocument/2006/relationships/slideLayout" Target="../slideLayouts/slideLayout42.xml"/><Relationship Id="rId7"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2.svg"/><Relationship Id="rId4" Type="http://schemas.openxmlformats.org/officeDocument/2006/relationships/slideLayout" Target="../slideLayouts/slideLayout43.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tags" Target="../tags/tag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6.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2.sv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tags" Target="../tags/tag5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7.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2.sv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sv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png"/><Relationship Id="rId5" Type="http://schemas.openxmlformats.org/officeDocument/2006/relationships/tags" Target="../tags/tag64.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2.svg"/><Relationship Id="rId2" Type="http://schemas.openxmlformats.org/officeDocument/2006/relationships/slideLayout" Target="../slideLayouts/slideLayout60.xml"/><Relationship Id="rId16" Type="http://schemas.openxmlformats.org/officeDocument/2006/relationships/image" Target="../media/image1.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ags" Target="../tags/tag68.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‹N°›</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57337"/>
            <a:ext cx="11376025" cy="4643437"/>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spTree>
    <p:custDataLst>
      <p:tags r:id="rId11"/>
    </p:custDataLst>
    <p:extLst>
      <p:ext uri="{BB962C8B-B14F-4D97-AF65-F5344CB8AC3E}">
        <p14:creationId xmlns:p14="http://schemas.microsoft.com/office/powerpoint/2010/main" val="2125873824"/>
      </p:ext>
    </p:extLst>
  </p:cSld>
  <p:clrMap bg1="lt1" tx1="dk1" bg2="lt2" tx2="dk2" accent1="accent1" accent2="accent2" accent3="accent3" accent4="accent4" accent5="accent5" accent6="accent6" hlink="hlink" folHlink="folHlink"/>
  <p:sldLayoutIdLst>
    <p:sldLayoutId id="2147484049" r:id="rId1"/>
    <p:sldLayoutId id="2147483846" r:id="rId2"/>
    <p:sldLayoutId id="2147483987" r:id="rId3"/>
    <p:sldLayoutId id="2147483840" r:id="rId4"/>
    <p:sldLayoutId id="2147483850" r:id="rId5"/>
    <p:sldLayoutId id="2147483950" r:id="rId6"/>
    <p:sldLayoutId id="2147483849" r:id="rId7"/>
    <p:sldLayoutId id="2147483851" r:id="rId8"/>
    <p:sldLayoutId id="2147483852" r:id="rId9"/>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userDrawn="1">
          <p15:clr>
            <a:srgbClr val="C35EA4"/>
          </p15:clr>
        </p15:guide>
        <p15:guide id="2" pos="7423" userDrawn="1">
          <p15:clr>
            <a:srgbClr val="C35EA4"/>
          </p15:clr>
        </p15:guide>
        <p15:guide id="3" orient="horz" pos="3906" userDrawn="1">
          <p15:clr>
            <a:srgbClr val="C35EA4"/>
          </p15:clr>
        </p15:guide>
        <p15:guide id="4" orient="horz" pos="255"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‹N°›</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2961"/>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Tree>
    <p:custDataLst>
      <p:tags r:id="rId15"/>
    </p:custDataLst>
    <p:extLst>
      <p:ext uri="{BB962C8B-B14F-4D97-AF65-F5344CB8AC3E}">
        <p14:creationId xmlns:p14="http://schemas.microsoft.com/office/powerpoint/2010/main" val="2532496191"/>
      </p:ext>
    </p:extLst>
  </p:cSld>
  <p:clrMap bg1="lt1" tx1="dk1" bg2="lt2" tx2="dk2" accent1="accent1" accent2="accent2" accent3="accent3" accent4="accent4" accent5="accent5" accent6="accent6" hlink="hlink" folHlink="folHlink"/>
  <p:sldLayoutIdLst>
    <p:sldLayoutId id="2147483986" r:id="rId1"/>
    <p:sldLayoutId id="2147483904" r:id="rId2"/>
    <p:sldLayoutId id="2147483848" r:id="rId3"/>
    <p:sldLayoutId id="2147484116" r:id="rId4"/>
    <p:sldLayoutId id="2147484114" r:id="rId5"/>
    <p:sldLayoutId id="2147484115" r:id="rId6"/>
    <p:sldLayoutId id="2147483993" r:id="rId7"/>
    <p:sldLayoutId id="2147483994" r:id="rId8"/>
    <p:sldLayoutId id="2147484101" r:id="rId9"/>
    <p:sldLayoutId id="2147484102" r:id="rId10"/>
    <p:sldLayoutId id="2147484103" r:id="rId11"/>
    <p:sldLayoutId id="2147484104" r:id="rId12"/>
    <p:sldLayoutId id="2147483985" r:id="rId13"/>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91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109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‹N°›</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2961"/>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Tree>
    <p:custDataLst>
      <p:tags r:id="rId13"/>
    </p:custDataLst>
    <p:extLst>
      <p:ext uri="{BB962C8B-B14F-4D97-AF65-F5344CB8AC3E}">
        <p14:creationId xmlns:p14="http://schemas.microsoft.com/office/powerpoint/2010/main" val="391238310"/>
      </p:ext>
    </p:extLst>
  </p:cSld>
  <p:clrMap bg1="lt1" tx1="dk1" bg2="lt2" tx2="dk2" accent1="accent1" accent2="accent2" accent3="accent3" accent4="accent4" accent5="accent5" accent6="accent6" hlink="hlink" folHlink="folHlink"/>
  <p:sldLayoutIdLst>
    <p:sldLayoutId id="2147484091" r:id="rId1"/>
    <p:sldLayoutId id="2147484105"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91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109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‹N°›</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2961"/>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Tree>
    <p:custDataLst>
      <p:tags r:id="rId8"/>
    </p:custDataLst>
    <p:extLst>
      <p:ext uri="{BB962C8B-B14F-4D97-AF65-F5344CB8AC3E}">
        <p14:creationId xmlns:p14="http://schemas.microsoft.com/office/powerpoint/2010/main" val="3754330271"/>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50" r:id="rId3"/>
    <p:sldLayoutId id="2147484108" r:id="rId4"/>
    <p:sldLayoutId id="2147484006" r:id="rId5"/>
    <p:sldLayoutId id="2147484008" r:id="rId6"/>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91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109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‹N°›</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2961"/>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Tree>
    <p:custDataLst>
      <p:tags r:id="rId8"/>
    </p:custDataLst>
    <p:extLst>
      <p:ext uri="{BB962C8B-B14F-4D97-AF65-F5344CB8AC3E}">
        <p14:creationId xmlns:p14="http://schemas.microsoft.com/office/powerpoint/2010/main" val="2327450278"/>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117" r:id="rId5"/>
    <p:sldLayoutId id="2147484019" r:id="rId6"/>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a:solidFill>
            <a:schemeClr val="tx1"/>
          </a:solidFill>
          <a:latin typeface="+mn-lt"/>
          <a:ea typeface="+mn-ea"/>
          <a:cs typeface="+mn-cs"/>
        </a:defRPr>
      </a:lvl2pPr>
      <a:lvl3pPr marL="91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109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‹N°›</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2961"/>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Tree>
    <p:custDataLst>
      <p:tags r:id="rId7"/>
    </p:custDataLst>
    <p:extLst>
      <p:ext uri="{BB962C8B-B14F-4D97-AF65-F5344CB8AC3E}">
        <p14:creationId xmlns:p14="http://schemas.microsoft.com/office/powerpoint/2010/main" val="4245213269"/>
      </p:ext>
    </p:extLst>
  </p:cSld>
  <p:clrMap bg1="lt1" tx1="dk1" bg2="lt2" tx2="dk2" accent1="accent1" accent2="accent2" accent3="accent3" accent4="accent4" accent5="accent5" accent6="accent6" hlink="hlink" folHlink="folHlink"/>
  <p:sldLayoutIdLst>
    <p:sldLayoutId id="2147484109" r:id="rId1"/>
    <p:sldLayoutId id="2147484113" r:id="rId2"/>
    <p:sldLayoutId id="2147484111" r:id="rId3"/>
    <p:sldLayoutId id="2147484112" r:id="rId4"/>
    <p:sldLayoutId id="2147484025" r:id="rId5"/>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a:solidFill>
            <a:schemeClr val="tx1"/>
          </a:solidFill>
          <a:latin typeface="+mn-lt"/>
          <a:ea typeface="+mn-ea"/>
          <a:cs typeface="+mn-cs"/>
        </a:defRPr>
      </a:lvl2pPr>
      <a:lvl3pPr marL="91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109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‹N°›</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2961"/>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Tree>
    <p:custDataLst>
      <p:tags r:id="rId7"/>
    </p:custDataLst>
    <p:extLst>
      <p:ext uri="{BB962C8B-B14F-4D97-AF65-F5344CB8AC3E}">
        <p14:creationId xmlns:p14="http://schemas.microsoft.com/office/powerpoint/2010/main" val="442645784"/>
      </p:ext>
    </p:extLst>
  </p:cSld>
  <p:clrMap bg1="lt1" tx1="dk1" bg2="lt2" tx2="dk2" accent1="accent1" accent2="accent2" accent3="accent3" accent4="accent4" accent5="accent5" accent6="accent6" hlink="hlink" folHlink="folHlink"/>
  <p:sldLayoutIdLst>
    <p:sldLayoutId id="2147484027" r:id="rId1"/>
    <p:sldLayoutId id="2147484118" r:id="rId2"/>
    <p:sldLayoutId id="2147484119" r:id="rId3"/>
    <p:sldLayoutId id="2147484120" r:id="rId4"/>
    <p:sldLayoutId id="2147484031" r:id="rId5"/>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91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109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‹N°›</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2961"/>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Tree>
    <p:custDataLst>
      <p:tags r:id="rId5"/>
    </p:custDataLst>
    <p:extLst>
      <p:ext uri="{BB962C8B-B14F-4D97-AF65-F5344CB8AC3E}">
        <p14:creationId xmlns:p14="http://schemas.microsoft.com/office/powerpoint/2010/main" val="423571043"/>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91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109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a16="http://schemas.microsoft.com/office/drawing/2014/main" id="{FD78F6B2-FAF9-4D08-B8BD-F2646AEF396C}"/>
              </a:ext>
            </a:extLst>
          </p:cNvPr>
          <p:cNvSpPr>
            <a:spLocks noGrp="1"/>
          </p:cNvSpPr>
          <p:nvPr>
            <p:ph type="dt" sz="half" idx="2"/>
          </p:nvPr>
        </p:nvSpPr>
        <p:spPr>
          <a:xfrm>
            <a:off x="10137663" y="6454800"/>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410E024-D0BA-4349-981A-F74D8D6124B4}"/>
              </a:ext>
            </a:extLst>
          </p:cNvPr>
          <p:cNvSpPr>
            <a:spLocks noGrp="1"/>
          </p:cNvSpPr>
          <p:nvPr>
            <p:ph type="sldNum" sz="quarter" idx="4"/>
          </p:nvPr>
        </p:nvSpPr>
        <p:spPr>
          <a:xfrm>
            <a:off x="0" y="6454800"/>
            <a:ext cx="407987"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‹N°›</a:t>
            </a:fld>
            <a:endParaRPr lang="en-GB" dirty="0"/>
          </a:p>
        </p:txBody>
      </p:sp>
      <p:sp>
        <p:nvSpPr>
          <p:cNvPr id="20" name="Text Placeholder 30">
            <a:extLst>
              <a:ext uri="{FF2B5EF4-FFF2-40B4-BE49-F238E27FC236}">
                <a16:creationId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407987" y="1567813"/>
            <a:ext cx="11376025" cy="4632961"/>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right-click and choose ‘Keep text only’. </a:t>
            </a:r>
            <a:br>
              <a:rPr lang="en-US" dirty="0"/>
            </a:br>
            <a:r>
              <a:rPr lang="en-US" dirty="0"/>
              <a:t>To increase bullet level, select your text and press Tab.</a:t>
            </a:r>
            <a:br>
              <a:rPr lang="en-US" dirty="0"/>
            </a:br>
            <a:r>
              <a:rPr lang="en-US" dirty="0"/>
              <a:t>To decrease bullet level, select your bullet text and press Shift + Tab.</a:t>
            </a:r>
          </a:p>
          <a:p>
            <a:pPr marL="576000" marR="0" lvl="1" indent="-2880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pPr>
            <a:r>
              <a:rPr lang="en-US" dirty="0"/>
              <a:t>Second level</a:t>
            </a:r>
          </a:p>
          <a:p>
            <a:pPr marL="792000" lvl="2"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Third level</a:t>
            </a:r>
          </a:p>
          <a:p>
            <a:pPr marL="972000" lvl="3" indent="-216000" algn="l" defTabSz="914400" rtl="0" eaLnBrk="1" latinLnBrk="0" hangingPunct="1">
              <a:lnSpc>
                <a:spcPct val="90000"/>
              </a:lnSpc>
              <a:spcBef>
                <a:spcPts val="0"/>
              </a:spcBef>
              <a:spcAft>
                <a:spcPts val="800"/>
              </a:spcAft>
              <a:buClrTx/>
              <a:buSzPct val="100000"/>
              <a:buFont typeface="Arial" panose="020B0604020202020204" pitchFamily="34" charset="0"/>
              <a:buChar char="•"/>
            </a:pPr>
            <a:r>
              <a:rPr lang="en-US" dirty="0"/>
              <a:t>Fourth level</a:t>
            </a:r>
          </a:p>
          <a:p>
            <a:pPr lvl="4"/>
            <a:r>
              <a:rPr lang="en-US" dirty="0"/>
              <a:t>Fifth level</a:t>
            </a:r>
          </a:p>
        </p:txBody>
      </p:sp>
    </p:spTree>
    <p:custDataLst>
      <p:tags r:id="rId15"/>
    </p:custDataLst>
    <p:extLst>
      <p:ext uri="{BB962C8B-B14F-4D97-AF65-F5344CB8AC3E}">
        <p14:creationId xmlns:p14="http://schemas.microsoft.com/office/powerpoint/2010/main" val="295661764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8" r:id="rId5"/>
    <p:sldLayoutId id="2147484039" r:id="rId6"/>
    <p:sldLayoutId id="2147484040" r:id="rId7"/>
    <p:sldLayoutId id="2147484041" r:id="rId8"/>
    <p:sldLayoutId id="2147484042" r:id="rId9"/>
    <p:sldLayoutId id="2147484043" r:id="rId10"/>
    <p:sldLayoutId id="2147484044" r:id="rId11"/>
    <p:sldLayoutId id="2147484047" r:id="rId12"/>
    <p:sldLayoutId id="2147484046" r:id="rId13"/>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a:solidFill>
            <a:schemeClr val="tx1"/>
          </a:solidFill>
          <a:latin typeface="+mn-lt"/>
          <a:ea typeface="+mn-ea"/>
          <a:cs typeface="+mn-cs"/>
        </a:defRPr>
      </a:lvl2pPr>
      <a:lvl3pPr marL="91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1098900" indent="-3429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2.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image" Target="../media/image48.jpeg"/><Relationship Id="rId3" Type="http://schemas.openxmlformats.org/officeDocument/2006/relationships/tags" Target="../tags/tag177.xml"/><Relationship Id="rId7" Type="http://schemas.openxmlformats.org/officeDocument/2006/relationships/tags" Target="../tags/tag181.xml"/><Relationship Id="rId12" Type="http://schemas.openxmlformats.org/officeDocument/2006/relationships/notesSlide" Target="../notesSlides/notesSlide10.xml"/><Relationship Id="rId2" Type="http://schemas.openxmlformats.org/officeDocument/2006/relationships/tags" Target="../tags/tag176.xml"/><Relationship Id="rId16" Type="http://schemas.openxmlformats.org/officeDocument/2006/relationships/image" Target="../media/image51.jpeg"/><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slideLayout" Target="../slideLayouts/slideLayout29.xml"/><Relationship Id="rId5" Type="http://schemas.openxmlformats.org/officeDocument/2006/relationships/tags" Target="../tags/tag179.xml"/><Relationship Id="rId15" Type="http://schemas.openxmlformats.org/officeDocument/2006/relationships/image" Target="../media/image50.jpeg"/><Relationship Id="rId10" Type="http://schemas.openxmlformats.org/officeDocument/2006/relationships/tags" Target="../tags/tag184.xml"/><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image" Target="../media/image49.jpeg"/></Relationships>
</file>

<file path=ppt/slides/_rels/slide11.xml.rels><?xml version="1.0" encoding="UTF-8" standalone="yes"?>
<Relationships xmlns="http://schemas.openxmlformats.org/package/2006/relationships"><Relationship Id="rId13" Type="http://schemas.openxmlformats.org/officeDocument/2006/relationships/tags" Target="../tags/tag196.xml"/><Relationship Id="rId18" Type="http://schemas.openxmlformats.org/officeDocument/2006/relationships/tags" Target="../tags/tag201.xml"/><Relationship Id="rId26" Type="http://schemas.openxmlformats.org/officeDocument/2006/relationships/tags" Target="../tags/tag209.xml"/><Relationship Id="rId39" Type="http://schemas.openxmlformats.org/officeDocument/2006/relationships/image" Target="../media/image59.png"/><Relationship Id="rId21" Type="http://schemas.openxmlformats.org/officeDocument/2006/relationships/tags" Target="../tags/tag204.xml"/><Relationship Id="rId34" Type="http://schemas.openxmlformats.org/officeDocument/2006/relationships/image" Target="../media/image54.jpeg"/><Relationship Id="rId42" Type="http://schemas.openxmlformats.org/officeDocument/2006/relationships/image" Target="../media/image62.svg"/><Relationship Id="rId7" Type="http://schemas.openxmlformats.org/officeDocument/2006/relationships/tags" Target="../tags/tag190.xml"/><Relationship Id="rId2" Type="http://schemas.openxmlformats.org/officeDocument/2006/relationships/tags" Target="../tags/tag185.xml"/><Relationship Id="rId16" Type="http://schemas.openxmlformats.org/officeDocument/2006/relationships/tags" Target="../tags/tag199.xml"/><Relationship Id="rId29"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tags" Target="../tags/tag189.xml"/><Relationship Id="rId11" Type="http://schemas.openxmlformats.org/officeDocument/2006/relationships/tags" Target="../tags/tag194.xml"/><Relationship Id="rId24" Type="http://schemas.openxmlformats.org/officeDocument/2006/relationships/tags" Target="../tags/tag207.xml"/><Relationship Id="rId32" Type="http://schemas.openxmlformats.org/officeDocument/2006/relationships/image" Target="../media/image52.emf"/><Relationship Id="rId37" Type="http://schemas.openxmlformats.org/officeDocument/2006/relationships/image" Target="../media/image57.png"/><Relationship Id="rId40" Type="http://schemas.openxmlformats.org/officeDocument/2006/relationships/image" Target="../media/image60.svg"/><Relationship Id="rId45" Type="http://schemas.openxmlformats.org/officeDocument/2006/relationships/image" Target="../media/image65.png"/><Relationship Id="rId5" Type="http://schemas.openxmlformats.org/officeDocument/2006/relationships/tags" Target="../tags/tag188.xml"/><Relationship Id="rId15" Type="http://schemas.openxmlformats.org/officeDocument/2006/relationships/tags" Target="../tags/tag198.xml"/><Relationship Id="rId23" Type="http://schemas.openxmlformats.org/officeDocument/2006/relationships/tags" Target="../tags/tag206.xml"/><Relationship Id="rId28" Type="http://schemas.openxmlformats.org/officeDocument/2006/relationships/tags" Target="../tags/tag211.xml"/><Relationship Id="rId36" Type="http://schemas.openxmlformats.org/officeDocument/2006/relationships/image" Target="../media/image56.jpg"/><Relationship Id="rId10" Type="http://schemas.openxmlformats.org/officeDocument/2006/relationships/tags" Target="../tags/tag193.xml"/><Relationship Id="rId19" Type="http://schemas.openxmlformats.org/officeDocument/2006/relationships/tags" Target="../tags/tag202.xml"/><Relationship Id="rId31" Type="http://schemas.openxmlformats.org/officeDocument/2006/relationships/oleObject" Target="../embeddings/oleObject1.bin"/><Relationship Id="rId44" Type="http://schemas.openxmlformats.org/officeDocument/2006/relationships/image" Target="../media/image64.svg"/><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tags" Target="../tags/tag197.xml"/><Relationship Id="rId22" Type="http://schemas.openxmlformats.org/officeDocument/2006/relationships/tags" Target="../tags/tag205.xml"/><Relationship Id="rId27" Type="http://schemas.openxmlformats.org/officeDocument/2006/relationships/tags" Target="../tags/tag210.xml"/><Relationship Id="rId30" Type="http://schemas.openxmlformats.org/officeDocument/2006/relationships/notesSlide" Target="../notesSlides/notesSlide11.xml"/><Relationship Id="rId35" Type="http://schemas.openxmlformats.org/officeDocument/2006/relationships/image" Target="../media/image55.jpeg"/><Relationship Id="rId43" Type="http://schemas.openxmlformats.org/officeDocument/2006/relationships/image" Target="../media/image63.png"/><Relationship Id="rId8" Type="http://schemas.openxmlformats.org/officeDocument/2006/relationships/tags" Target="../tags/tag191.xml"/><Relationship Id="rId3" Type="http://schemas.openxmlformats.org/officeDocument/2006/relationships/tags" Target="../tags/tag186.xml"/><Relationship Id="rId12" Type="http://schemas.openxmlformats.org/officeDocument/2006/relationships/tags" Target="../tags/tag195.xml"/><Relationship Id="rId17" Type="http://schemas.openxmlformats.org/officeDocument/2006/relationships/tags" Target="../tags/tag200.xml"/><Relationship Id="rId25" Type="http://schemas.openxmlformats.org/officeDocument/2006/relationships/tags" Target="../tags/tag208.xml"/><Relationship Id="rId33" Type="http://schemas.openxmlformats.org/officeDocument/2006/relationships/image" Target="../media/image53.jpeg"/><Relationship Id="rId38" Type="http://schemas.openxmlformats.org/officeDocument/2006/relationships/image" Target="../media/image58.svg"/><Relationship Id="rId46" Type="http://schemas.openxmlformats.org/officeDocument/2006/relationships/image" Target="../media/image66.svg"/><Relationship Id="rId20" Type="http://schemas.openxmlformats.org/officeDocument/2006/relationships/tags" Target="../tags/tag203.xml"/><Relationship Id="rId41"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214.xml"/><Relationship Id="rId7" Type="http://schemas.openxmlformats.org/officeDocument/2006/relationships/slideLayout" Target="../slideLayouts/slideLayout7.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10" Type="http://schemas.openxmlformats.org/officeDocument/2006/relationships/image" Target="../media/image68.png"/><Relationship Id="rId4" Type="http://schemas.openxmlformats.org/officeDocument/2006/relationships/tags" Target="../tags/tag215.xml"/><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8" Type="http://schemas.openxmlformats.org/officeDocument/2006/relationships/tags" Target="../tags/tag225.xml"/><Relationship Id="rId13" Type="http://schemas.openxmlformats.org/officeDocument/2006/relationships/image" Target="../media/image69.png"/><Relationship Id="rId3" Type="http://schemas.openxmlformats.org/officeDocument/2006/relationships/tags" Target="../tags/tag220.xml"/><Relationship Id="rId7" Type="http://schemas.openxmlformats.org/officeDocument/2006/relationships/tags" Target="../tags/tag224.xml"/><Relationship Id="rId12" Type="http://schemas.openxmlformats.org/officeDocument/2006/relationships/notesSlide" Target="../notesSlides/notesSlide13.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slideLayout" Target="../slideLayouts/slideLayout6.xml"/><Relationship Id="rId5" Type="http://schemas.openxmlformats.org/officeDocument/2006/relationships/tags" Target="../tags/tag222.xml"/><Relationship Id="rId15" Type="http://schemas.openxmlformats.org/officeDocument/2006/relationships/image" Target="../media/image71.png"/><Relationship Id="rId10" Type="http://schemas.openxmlformats.org/officeDocument/2006/relationships/tags" Target="../tags/tag227.xml"/><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13.jpe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notesSlide" Target="../notesSlides/notesSlide2.xml"/><Relationship Id="rId5" Type="http://schemas.openxmlformats.org/officeDocument/2006/relationships/slideLayout" Target="../slideLayouts/slideLayout23.xml"/><Relationship Id="rId4" Type="http://schemas.openxmlformats.org/officeDocument/2006/relationships/tags" Target="../tags/tag89.xml"/></Relationships>
</file>

<file path=ppt/slides/_rels/slide3.xml.rels><?xml version="1.0" encoding="UTF-8" standalone="yes"?>
<Relationships xmlns="http://schemas.openxmlformats.org/package/2006/relationships"><Relationship Id="rId8" Type="http://schemas.openxmlformats.org/officeDocument/2006/relationships/tags" Target="../tags/tag97.xml"/><Relationship Id="rId13" Type="http://schemas.openxmlformats.org/officeDocument/2006/relationships/slideLayout" Target="../slideLayouts/slideLayout30.xml"/><Relationship Id="rId18" Type="http://schemas.openxmlformats.org/officeDocument/2006/relationships/image" Target="../media/image17.jpeg"/><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tags" Target="../tags/tag101.xml"/><Relationship Id="rId17" Type="http://schemas.openxmlformats.org/officeDocument/2006/relationships/image" Target="../media/image16.jpeg"/><Relationship Id="rId2" Type="http://schemas.openxmlformats.org/officeDocument/2006/relationships/tags" Target="../tags/tag91.xml"/><Relationship Id="rId16" Type="http://schemas.openxmlformats.org/officeDocument/2006/relationships/image" Target="../media/image15.jpeg"/><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5" Type="http://schemas.openxmlformats.org/officeDocument/2006/relationships/tags" Target="../tags/tag94.xml"/><Relationship Id="rId15" Type="http://schemas.openxmlformats.org/officeDocument/2006/relationships/image" Target="../media/image14.jpeg"/><Relationship Id="rId10" Type="http://schemas.openxmlformats.org/officeDocument/2006/relationships/tags" Target="../tags/tag99.xml"/><Relationship Id="rId19" Type="http://schemas.openxmlformats.org/officeDocument/2006/relationships/image" Target="../media/image18.jpeg"/><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22.sv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21.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20.svg"/><Relationship Id="rId5" Type="http://schemas.openxmlformats.org/officeDocument/2006/relationships/tags" Target="../tags/tag106.xml"/><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tags" Target="../tags/tag105.xml"/><Relationship Id="rId9" Type="http://schemas.openxmlformats.org/officeDocument/2006/relationships/notesSlide" Target="../notesSlides/notesSlide4.xml"/><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image" Target="../media/image25.jpeg"/><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notesSlide" Target="../notesSlides/notesSlide5.xml"/><Relationship Id="rId2" Type="http://schemas.openxmlformats.org/officeDocument/2006/relationships/tags" Target="../tags/tag110.xml"/><Relationship Id="rId16" Type="http://schemas.openxmlformats.org/officeDocument/2006/relationships/image" Target="../media/image28.jpeg"/><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slideLayout" Target="../slideLayouts/slideLayout29.xml"/><Relationship Id="rId5" Type="http://schemas.openxmlformats.org/officeDocument/2006/relationships/tags" Target="../tags/tag113.xml"/><Relationship Id="rId15" Type="http://schemas.openxmlformats.org/officeDocument/2006/relationships/image" Target="../media/image27.jpeg"/><Relationship Id="rId10" Type="http://schemas.openxmlformats.org/officeDocument/2006/relationships/tags" Target="../tags/tag118.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image" Target="../media/image26.jpeg"/></Relationships>
</file>

<file path=ppt/slides/_rels/slide6.xml.rels><?xml version="1.0" encoding="UTF-8" standalone="yes"?>
<Relationships xmlns="http://schemas.openxmlformats.org/package/2006/relationships"><Relationship Id="rId13" Type="http://schemas.openxmlformats.org/officeDocument/2006/relationships/tags" Target="../tags/tag131.xml"/><Relationship Id="rId18" Type="http://schemas.openxmlformats.org/officeDocument/2006/relationships/tags" Target="../tags/tag136.xml"/><Relationship Id="rId26" Type="http://schemas.openxmlformats.org/officeDocument/2006/relationships/tags" Target="../tags/tag144.xml"/><Relationship Id="rId3" Type="http://schemas.openxmlformats.org/officeDocument/2006/relationships/tags" Target="../tags/tag121.xml"/><Relationship Id="rId21" Type="http://schemas.openxmlformats.org/officeDocument/2006/relationships/tags" Target="../tags/tag139.xml"/><Relationship Id="rId34" Type="http://schemas.openxmlformats.org/officeDocument/2006/relationships/image" Target="../media/image34.png"/><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tags" Target="../tags/tag143.xml"/><Relationship Id="rId33" Type="http://schemas.openxmlformats.org/officeDocument/2006/relationships/image" Target="../media/image33.png"/><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tags" Target="../tags/tag138.xml"/><Relationship Id="rId29" Type="http://schemas.openxmlformats.org/officeDocument/2006/relationships/image" Target="../media/image29.png"/><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24" Type="http://schemas.openxmlformats.org/officeDocument/2006/relationships/tags" Target="../tags/tag142.xml"/><Relationship Id="rId32" Type="http://schemas.openxmlformats.org/officeDocument/2006/relationships/image" Target="../media/image32.svg"/><Relationship Id="rId5" Type="http://schemas.openxmlformats.org/officeDocument/2006/relationships/tags" Target="../tags/tag123.xml"/><Relationship Id="rId15" Type="http://schemas.openxmlformats.org/officeDocument/2006/relationships/tags" Target="../tags/tag133.xml"/><Relationship Id="rId23" Type="http://schemas.openxmlformats.org/officeDocument/2006/relationships/tags" Target="../tags/tag141.xml"/><Relationship Id="rId28" Type="http://schemas.openxmlformats.org/officeDocument/2006/relationships/notesSlide" Target="../notesSlides/notesSlide6.xml"/><Relationship Id="rId10" Type="http://schemas.openxmlformats.org/officeDocument/2006/relationships/tags" Target="../tags/tag128.xml"/><Relationship Id="rId19" Type="http://schemas.openxmlformats.org/officeDocument/2006/relationships/tags" Target="../tags/tag137.xml"/><Relationship Id="rId31" Type="http://schemas.openxmlformats.org/officeDocument/2006/relationships/image" Target="../media/image31.png"/><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tags" Target="../tags/tag140.xml"/><Relationship Id="rId27" Type="http://schemas.openxmlformats.org/officeDocument/2006/relationships/slideLayout" Target="../slideLayouts/slideLayout29.xml"/><Relationship Id="rId30" Type="http://schemas.openxmlformats.org/officeDocument/2006/relationships/image" Target="../media/image30.svg"/><Relationship Id="rId35" Type="http://schemas.openxmlformats.org/officeDocument/2006/relationships/image" Target="../media/image35.svg"/><Relationship Id="rId8" Type="http://schemas.openxmlformats.org/officeDocument/2006/relationships/tags" Target="../tags/tag126.xml"/></Relationships>
</file>

<file path=ppt/slides/_rels/slide7.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image" Target="../media/image36.png"/><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notesSlide" Target="../notesSlides/notesSlide7.xml"/><Relationship Id="rId2" Type="http://schemas.openxmlformats.org/officeDocument/2006/relationships/tags" Target="../tags/tag146.xml"/><Relationship Id="rId16" Type="http://schemas.openxmlformats.org/officeDocument/2006/relationships/image" Target="../media/image39.png"/><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slideLayout" Target="../slideLayouts/slideLayout29.xml"/><Relationship Id="rId5" Type="http://schemas.openxmlformats.org/officeDocument/2006/relationships/tags" Target="../tags/tag149.xml"/><Relationship Id="rId15" Type="http://schemas.openxmlformats.org/officeDocument/2006/relationships/image" Target="../media/image38.png"/><Relationship Id="rId10" Type="http://schemas.openxmlformats.org/officeDocument/2006/relationships/tags" Target="../tags/tag154.xml"/><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image" Target="../media/image40.png"/><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8.xml"/><Relationship Id="rId2" Type="http://schemas.openxmlformats.org/officeDocument/2006/relationships/tags" Target="../tags/tag156.xml"/><Relationship Id="rId16" Type="http://schemas.openxmlformats.org/officeDocument/2006/relationships/image" Target="../media/image43.png"/><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6.xml"/><Relationship Id="rId5" Type="http://schemas.openxmlformats.org/officeDocument/2006/relationships/tags" Target="../tags/tag159.xml"/><Relationship Id="rId15" Type="http://schemas.openxmlformats.org/officeDocument/2006/relationships/image" Target="../media/image42.png"/><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image" Target="../media/image44.jpeg"/><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notesSlide" Target="../notesSlides/notesSlide9.xml"/><Relationship Id="rId2" Type="http://schemas.openxmlformats.org/officeDocument/2006/relationships/tags" Target="../tags/tag166.xml"/><Relationship Id="rId16" Type="http://schemas.openxmlformats.org/officeDocument/2006/relationships/image" Target="../media/image47.jpeg"/><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slideLayout" Target="../slideLayouts/slideLayout6.xml"/><Relationship Id="rId5" Type="http://schemas.openxmlformats.org/officeDocument/2006/relationships/tags" Target="../tags/tag169.xml"/><Relationship Id="rId15" Type="http://schemas.openxmlformats.org/officeDocument/2006/relationships/image" Target="../media/image46.jpeg"/><Relationship Id="rId10" Type="http://schemas.openxmlformats.org/officeDocument/2006/relationships/tags" Target="../tags/tag174.xml"/><Relationship Id="rId4" Type="http://schemas.openxmlformats.org/officeDocument/2006/relationships/tags" Target="../tags/tag168.xml"/><Relationship Id="rId9" Type="http://schemas.openxmlformats.org/officeDocument/2006/relationships/tags" Target="../tags/tag173.xml"/><Relationship Id="rId1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4CB-447E-6C40-A2AF-AD8F9366DAE5}"/>
              </a:ext>
            </a:extLst>
          </p:cNvPr>
          <p:cNvSpPr>
            <a:spLocks noGrp="1"/>
          </p:cNvSpPr>
          <p:nvPr>
            <p:ph type="title"/>
            <p:custDataLst>
              <p:tags r:id="rId1"/>
            </p:custDataLst>
          </p:nvPr>
        </p:nvSpPr>
        <p:spPr/>
        <p:txBody>
          <a:bodyPr anchor="b">
            <a:normAutofit/>
          </a:bodyPr>
          <a:lstStyle/>
          <a:p>
            <a:r>
              <a:rPr lang="fr-CA" dirty="0"/>
              <a:t>Ce que la science peut accomplir</a:t>
            </a:r>
          </a:p>
        </p:txBody>
      </p:sp>
      <p:pic>
        <p:nvPicPr>
          <p:cNvPr id="19" name="Picture Placeholder 15">
            <a:extLst>
              <a:ext uri="{FF2B5EF4-FFF2-40B4-BE49-F238E27FC236}">
                <a16:creationId xmlns:a16="http://schemas.microsoft.com/office/drawing/2014/main" id="{8EB34B2C-5F1C-4CD8-A1C5-F909DB36F3AC}"/>
              </a:ext>
            </a:extLst>
          </p:cNvPr>
          <p:cNvPicPr>
            <a:picLocks noGrp="1" noChangeAspect="1"/>
          </p:cNvPicPr>
          <p:nvPr>
            <p:ph type="pic" sz="quarter" idx="20"/>
            <p:custDataLst>
              <p:tags r:id="rId2"/>
            </p:custDataLst>
          </p:nvPr>
        </p:nvPicPr>
        <p:blipFill rotWithShape="1">
          <a:blip r:embed="rId6" cstate="print">
            <a:extLst>
              <a:ext uri="{28A0092B-C50C-407E-A947-70E740481C1C}">
                <a14:useLocalDpi xmlns:a14="http://schemas.microsoft.com/office/drawing/2010/main"/>
              </a:ext>
            </a:extLst>
          </a:blip>
          <a:srcRect/>
          <a:stretch/>
        </p:blipFill>
        <p:spPr>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noFill/>
          <a:extLst>
            <a:ext uri="{909E8E84-426E-40DD-AFC4-6F175D3DCCD1}">
              <a14:hiddenFill xmlns:a14="http://schemas.microsoft.com/office/drawing/2010/main">
                <a:solidFill>
                  <a:schemeClr val="accent1"/>
                </a:solidFill>
              </a14:hiddenFill>
            </a:ext>
          </a:extLst>
        </p:spPr>
      </p:pic>
      <p:sp>
        <p:nvSpPr>
          <p:cNvPr id="10" name="TextBox 9">
            <a:extLst>
              <a:ext uri="{FF2B5EF4-FFF2-40B4-BE49-F238E27FC236}">
                <a16:creationId xmlns:a16="http://schemas.microsoft.com/office/drawing/2014/main" id="{0DC4B666-0A7A-EF49-AED1-13254CCB0329}"/>
              </a:ext>
            </a:extLst>
          </p:cNvPr>
          <p:cNvSpPr txBox="1"/>
          <p:nvPr>
            <p:custDataLst>
              <p:tags r:id="rId3"/>
            </p:custDataLst>
          </p:nvPr>
        </p:nvSpPr>
        <p:spPr>
          <a:xfrm>
            <a:off x="1477926" y="1212112"/>
            <a:ext cx="0" cy="0"/>
          </a:xfrm>
          <a:prstGeom prst="rect">
            <a:avLst/>
          </a:prstGeom>
          <a:noFill/>
        </p:spPr>
        <p:txBody>
          <a:bodyPr wrap="none" rtlCol="0">
            <a:noAutofit/>
          </a:bodyPr>
          <a:lstStyle/>
          <a:p>
            <a:pPr algn="l">
              <a:lnSpc>
                <a:spcPct val="90000"/>
              </a:lnSpc>
              <a:spcAft>
                <a:spcPts val="600"/>
              </a:spcAft>
            </a:pPr>
            <a:endParaRPr lang="en-US">
              <a:solidFill>
                <a:schemeClr val="tx2"/>
              </a:solidFill>
            </a:endParaRPr>
          </a:p>
        </p:txBody>
      </p:sp>
    </p:spTree>
    <p:extLst>
      <p:ext uri="{BB962C8B-B14F-4D97-AF65-F5344CB8AC3E}">
        <p14:creationId xmlns:p14="http://schemas.microsoft.com/office/powerpoint/2010/main" val="597023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picture containing indoor, person, person, hospital room&#10;&#10;Description automatically generated">
            <a:extLst>
              <a:ext uri="{FF2B5EF4-FFF2-40B4-BE49-F238E27FC236}">
                <a16:creationId xmlns:a16="http://schemas.microsoft.com/office/drawing/2014/main" id="{27C7FB03-5AC5-4879-8398-07FA8BDB50F9}"/>
              </a:ext>
            </a:extLst>
          </p:cNvPr>
          <p:cNvPicPr>
            <a:picLocks noGrp="1" noChangeAspect="1"/>
          </p:cNvPicPr>
          <p:nvPr>
            <p:ph type="pic" sz="quarter" idx="21"/>
            <p:custDataLst>
              <p:tags r:id="rId1"/>
            </p:custDataLst>
          </p:nvPr>
        </p:nvPicPr>
        <p:blipFill rotWithShape="1">
          <a:blip r:embed="rId13" cstate="print">
            <a:extLst>
              <a:ext uri="{28A0092B-C50C-407E-A947-70E740481C1C}">
                <a14:useLocalDpi xmlns:a14="http://schemas.microsoft.com/office/drawing/2010/main"/>
              </a:ext>
            </a:extLst>
          </a:blip>
          <a:srcRect t="35" b="35"/>
          <a:stretch/>
        </p:blipFill>
        <p:spPr/>
      </p:pic>
      <p:sp>
        <p:nvSpPr>
          <p:cNvPr id="3" name="Title 2">
            <a:extLst>
              <a:ext uri="{FF2B5EF4-FFF2-40B4-BE49-F238E27FC236}">
                <a16:creationId xmlns:a16="http://schemas.microsoft.com/office/drawing/2014/main" id="{1590F32B-A919-4A9C-AF97-E6BF3CA95C9E}"/>
              </a:ext>
            </a:extLst>
          </p:cNvPr>
          <p:cNvSpPr>
            <a:spLocks noGrp="1"/>
          </p:cNvSpPr>
          <p:nvPr>
            <p:ph type="title"/>
            <p:custDataLst>
              <p:tags r:id="rId2"/>
            </p:custDataLst>
          </p:nvPr>
        </p:nvSpPr>
        <p:spPr>
          <a:xfrm>
            <a:off x="407987" y="404812"/>
            <a:ext cx="11376025" cy="690657"/>
          </a:xfrm>
        </p:spPr>
        <p:txBody>
          <a:bodyPr/>
          <a:lstStyle/>
          <a:p>
            <a:r>
              <a:rPr lang="fr-CA" dirty="0"/>
              <a:t>Maladies rares</a:t>
            </a:r>
          </a:p>
        </p:txBody>
      </p:sp>
      <p:pic>
        <p:nvPicPr>
          <p:cNvPr id="20" name="Picture Placeholder 19" descr="A picture containing table, indoor, worktable&#10;&#10;Description automatically generated">
            <a:extLst>
              <a:ext uri="{FF2B5EF4-FFF2-40B4-BE49-F238E27FC236}">
                <a16:creationId xmlns:a16="http://schemas.microsoft.com/office/drawing/2014/main" id="{5265034C-A9B0-452E-B786-0CA2B9B3F00A}"/>
              </a:ext>
            </a:extLst>
          </p:cNvPr>
          <p:cNvPicPr>
            <a:picLocks noGrp="1" noChangeAspect="1"/>
          </p:cNvPicPr>
          <p:nvPr>
            <p:ph type="pic" sz="quarter" idx="22"/>
            <p:custDataLst>
              <p:tags r:id="rId3"/>
            </p:custDataLst>
          </p:nvPr>
        </p:nvPicPr>
        <p:blipFill rotWithShape="1">
          <a:blip r:embed="rId14" cstate="print">
            <a:extLst>
              <a:ext uri="{28A0092B-C50C-407E-A947-70E740481C1C}">
                <a14:useLocalDpi xmlns:a14="http://schemas.microsoft.com/office/drawing/2010/main"/>
              </a:ext>
            </a:extLst>
          </a:blip>
          <a:srcRect t="35" b="35"/>
          <a:stretch/>
        </p:blipFill>
        <p:spPr/>
      </p:pic>
      <p:pic>
        <p:nvPicPr>
          <p:cNvPr id="29" name="Picture Placeholder 25">
            <a:extLst>
              <a:ext uri="{FF2B5EF4-FFF2-40B4-BE49-F238E27FC236}">
                <a16:creationId xmlns:a16="http://schemas.microsoft.com/office/drawing/2014/main" id="{ADD3A4D3-608F-4CB6-B64F-CBEB59F3A5C8}"/>
              </a:ext>
            </a:extLst>
          </p:cNvPr>
          <p:cNvPicPr>
            <a:picLocks noGrp="1" noChangeAspect="1"/>
          </p:cNvPicPr>
          <p:nvPr>
            <p:ph type="pic" sz="quarter" idx="23"/>
            <p:custDataLst>
              <p:tags r:id="rId4"/>
            </p:custDataLst>
          </p:nvPr>
        </p:nvPicPr>
        <p:blipFill rotWithShape="1">
          <a:blip r:embed="rId15" cstate="print">
            <a:extLst>
              <a:ext uri="{28A0092B-C50C-407E-A947-70E740481C1C}">
                <a14:useLocalDpi xmlns:a14="http://schemas.microsoft.com/office/drawing/2010/main"/>
              </a:ext>
            </a:extLst>
          </a:blip>
          <a:srcRect t="35" b="35"/>
          <a:stretch/>
        </p:blipFill>
        <p:spPr>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5"/>
                </a:solidFill>
              </a14:hiddenFill>
            </a:ext>
          </a:extLst>
        </p:spPr>
      </p:pic>
      <p:pic>
        <p:nvPicPr>
          <p:cNvPr id="18" name="Picture Placeholder 14">
            <a:extLst>
              <a:ext uri="{FF2B5EF4-FFF2-40B4-BE49-F238E27FC236}">
                <a16:creationId xmlns:a16="http://schemas.microsoft.com/office/drawing/2014/main" id="{85CECA30-AE30-429C-8310-8AB626D80720}"/>
              </a:ext>
            </a:extLst>
          </p:cNvPr>
          <p:cNvPicPr>
            <a:picLocks noGrp="1" noChangeAspect="1"/>
          </p:cNvPicPr>
          <p:nvPr>
            <p:ph type="pic" sz="quarter" idx="28"/>
            <p:custDataLst>
              <p:tags r:id="rId5"/>
            </p:custDataLst>
          </p:nvPr>
        </p:nvPicPr>
        <p:blipFill rotWithShape="1">
          <a:blip r:embed="rId16" cstate="print">
            <a:extLst>
              <a:ext uri="{28A0092B-C50C-407E-A947-70E740481C1C}">
                <a14:useLocalDpi xmlns:a14="http://schemas.microsoft.com/office/drawing/2010/main"/>
              </a:ext>
            </a:extLst>
          </a:blip>
          <a:srcRect t="35" b="35"/>
          <a:stretch/>
        </p:blipFill>
        <p:spPr>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tx2"/>
                </a:solidFill>
              </a14:hiddenFill>
            </a:ext>
          </a:extLst>
        </p:spPr>
      </p:pic>
      <p:sp>
        <p:nvSpPr>
          <p:cNvPr id="6" name="Text Placeholder 5">
            <a:extLst>
              <a:ext uri="{FF2B5EF4-FFF2-40B4-BE49-F238E27FC236}">
                <a16:creationId xmlns:a16="http://schemas.microsoft.com/office/drawing/2014/main" id="{C0253B32-1591-4BD0-B362-43F43E95CE1A}"/>
              </a:ext>
            </a:extLst>
          </p:cNvPr>
          <p:cNvSpPr>
            <a:spLocks noGrp="1"/>
          </p:cNvSpPr>
          <p:nvPr>
            <p:ph type="body" sz="quarter" idx="18"/>
            <p:custDataLst>
              <p:tags r:id="rId6"/>
            </p:custDataLst>
          </p:nvPr>
        </p:nvSpPr>
        <p:spPr>
          <a:xfrm>
            <a:off x="407989" y="4213225"/>
            <a:ext cx="2592386" cy="2567822"/>
          </a:xfrm>
        </p:spPr>
        <p:txBody>
          <a:bodyPr/>
          <a:lstStyle/>
          <a:p>
            <a:r>
              <a:rPr lang="fr-CA" sz="1800" dirty="0"/>
              <a:t>Mener et prendre de l’expansion en biologie du complément, qui joue un rôle crucial dans plusieurs maladies inflammatoires et auto-immunes dans une variété de domaines thérapeutiques</a:t>
            </a:r>
          </a:p>
          <a:p>
            <a:endParaRPr lang="en-GB" sz="1800" dirty="0"/>
          </a:p>
          <a:p>
            <a:endParaRPr lang="en-GB" sz="1800" dirty="0"/>
          </a:p>
        </p:txBody>
      </p:sp>
      <p:sp>
        <p:nvSpPr>
          <p:cNvPr id="9" name="Text Placeholder 8">
            <a:extLst>
              <a:ext uri="{FF2B5EF4-FFF2-40B4-BE49-F238E27FC236}">
                <a16:creationId xmlns:a16="http://schemas.microsoft.com/office/drawing/2014/main" id="{04F7A103-19CE-46E3-85F8-AE09AC54D614}"/>
              </a:ext>
            </a:extLst>
          </p:cNvPr>
          <p:cNvSpPr>
            <a:spLocks noGrp="1"/>
          </p:cNvSpPr>
          <p:nvPr>
            <p:ph type="body" sz="quarter" idx="30"/>
            <p:custDataLst>
              <p:tags r:id="rId7"/>
            </p:custDataLst>
          </p:nvPr>
        </p:nvSpPr>
        <p:spPr/>
        <p:txBody>
          <a:bodyPr/>
          <a:lstStyle/>
          <a:p>
            <a:r>
              <a:rPr lang="fr-CA" sz="1800" dirty="0"/>
              <a:t>Diversifier notre offre dans de nouveaux domaines en croissance par la mise en place d’atouts novateurs</a:t>
            </a:r>
          </a:p>
          <a:p>
            <a:endParaRPr lang="en-GB" sz="1800" dirty="0"/>
          </a:p>
        </p:txBody>
      </p:sp>
      <p:sp>
        <p:nvSpPr>
          <p:cNvPr id="10" name="Text Placeholder 9">
            <a:extLst>
              <a:ext uri="{FF2B5EF4-FFF2-40B4-BE49-F238E27FC236}">
                <a16:creationId xmlns:a16="http://schemas.microsoft.com/office/drawing/2014/main" id="{A2E71A24-8E25-47A7-9FB1-EC1CA2BA42AF}"/>
              </a:ext>
            </a:extLst>
          </p:cNvPr>
          <p:cNvSpPr>
            <a:spLocks noGrp="1"/>
          </p:cNvSpPr>
          <p:nvPr>
            <p:ph type="body" sz="quarter" idx="31"/>
            <p:custDataLst>
              <p:tags r:id="rId8"/>
            </p:custDataLst>
          </p:nvPr>
        </p:nvSpPr>
        <p:spPr>
          <a:xfrm>
            <a:off x="6269877" y="4213224"/>
            <a:ext cx="2592386" cy="2160415"/>
          </a:xfrm>
        </p:spPr>
        <p:txBody>
          <a:bodyPr/>
          <a:lstStyle/>
          <a:p>
            <a:r>
              <a:rPr lang="fr-CA" sz="1800" dirty="0"/>
              <a:t>Créer des franchises en </a:t>
            </a:r>
            <a:br>
              <a:rPr lang="fr-CA" sz="1800" dirty="0"/>
            </a:br>
            <a:r>
              <a:rPr lang="fr-CA" sz="1800" dirty="0"/>
              <a:t>hématologie, en néphrologie, en métabolisme, en neurologie, en cardiologie et en ophtalmologie</a:t>
            </a:r>
          </a:p>
        </p:txBody>
      </p:sp>
      <p:sp>
        <p:nvSpPr>
          <p:cNvPr id="11" name="Text Placeholder 10">
            <a:extLst>
              <a:ext uri="{FF2B5EF4-FFF2-40B4-BE49-F238E27FC236}">
                <a16:creationId xmlns:a16="http://schemas.microsoft.com/office/drawing/2014/main" id="{244596FB-2A89-4544-AF4F-AE7C53CF77EF}"/>
              </a:ext>
            </a:extLst>
          </p:cNvPr>
          <p:cNvSpPr>
            <a:spLocks noGrp="1"/>
          </p:cNvSpPr>
          <p:nvPr>
            <p:ph type="body" sz="quarter" idx="32"/>
            <p:custDataLst>
              <p:tags r:id="rId9"/>
            </p:custDataLst>
          </p:nvPr>
        </p:nvSpPr>
        <p:spPr/>
        <p:txBody>
          <a:bodyPr/>
          <a:lstStyle/>
          <a:p>
            <a:r>
              <a:rPr lang="fr-CA" sz="1800" dirty="0"/>
              <a:t>Mieux comprendre les personnes atteintes de maladies rares pour inspirer nos innovations</a:t>
            </a:r>
          </a:p>
          <a:p>
            <a:endParaRPr lang="en-GB" sz="1800" dirty="0"/>
          </a:p>
        </p:txBody>
      </p:sp>
      <p:sp>
        <p:nvSpPr>
          <p:cNvPr id="13" name="Content Placeholder 3">
            <a:extLst>
              <a:ext uri="{FF2B5EF4-FFF2-40B4-BE49-F238E27FC236}">
                <a16:creationId xmlns:a16="http://schemas.microsoft.com/office/drawing/2014/main" id="{93F7413B-6E3D-40DA-97F1-6A32A41C1251}"/>
              </a:ext>
            </a:extLst>
          </p:cNvPr>
          <p:cNvSpPr txBox="1">
            <a:spLocks/>
          </p:cNvSpPr>
          <p:nvPr>
            <p:custDataLst>
              <p:tags r:id="rId10"/>
            </p:custDataLst>
          </p:nvPr>
        </p:nvSpPr>
        <p:spPr>
          <a:xfrm>
            <a:off x="318838" y="1008341"/>
            <a:ext cx="11465174" cy="1319552"/>
          </a:xfrm>
          <a:prstGeom prst="rect">
            <a:avLst/>
          </a:prstGeom>
        </p:spPr>
        <p:txBody>
          <a:bodyPr/>
          <a:lstStyle>
            <a:defPPr>
              <a:defRPr lang="en-US"/>
            </a:defPPr>
            <a:lvl1pPr defTabSz="1219170">
              <a:defRPr sz="2400">
                <a:solidFill>
                  <a:srgbClr val="3E4444"/>
                </a:solidFill>
              </a:defRPr>
            </a:lvl1pPr>
          </a:lstStyle>
          <a:p>
            <a:r>
              <a:rPr lang="fr-CA" sz="1900" dirty="0">
                <a:solidFill>
                  <a:schemeClr val="tx1"/>
                </a:solidFill>
                <a:latin typeface="+mj-lt"/>
              </a:rPr>
              <a:t>Notre mission est de transformer la vie des personnes atteintes de maladies rares et dévastatrices en mettant au point et en offrant des médicaments novateurs, des technologies de soutien et des services de soins de santé.</a:t>
            </a:r>
          </a:p>
        </p:txBody>
      </p:sp>
    </p:spTree>
    <p:extLst>
      <p:ext uri="{BB962C8B-B14F-4D97-AF65-F5344CB8AC3E}">
        <p14:creationId xmlns:p14="http://schemas.microsoft.com/office/powerpoint/2010/main" val="778549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CB179E-F627-449F-AA65-8E60AA05764A}"/>
              </a:ext>
            </a:extLst>
          </p:cNvPr>
          <p:cNvSpPr>
            <a:spLocks noGrp="1"/>
          </p:cNvSpPr>
          <p:nvPr>
            <p:ph type="dt" sz="half" idx="10"/>
            <p:custDataLst>
              <p:tags r:id="rId2"/>
            </p:custDataLst>
          </p:nvPr>
        </p:nvSpPr>
        <p:spPr/>
        <p:txBody>
          <a:bodyPr/>
          <a:lstStyle/>
          <a:p>
            <a:endParaRPr lang="en-GB"/>
          </a:p>
        </p:txBody>
      </p:sp>
      <p:sp>
        <p:nvSpPr>
          <p:cNvPr id="3" name="Slide Number Placeholder 2">
            <a:extLst>
              <a:ext uri="{FF2B5EF4-FFF2-40B4-BE49-F238E27FC236}">
                <a16:creationId xmlns:a16="http://schemas.microsoft.com/office/drawing/2014/main" id="{9657958B-55F2-4A3F-8DF5-80A0BFF0895A}"/>
              </a:ext>
            </a:extLst>
          </p:cNvPr>
          <p:cNvSpPr>
            <a:spLocks noGrp="1"/>
          </p:cNvSpPr>
          <p:nvPr>
            <p:ph type="sldNum" sz="quarter" idx="12"/>
            <p:custDataLst>
              <p:tags r:id="rId3"/>
            </p:custDataLst>
          </p:nvPr>
        </p:nvSpPr>
        <p:spPr/>
        <p:txBody>
          <a:bodyPr/>
          <a:lstStyle/>
          <a:p>
            <a:fld id="{F8E47D07-9D1E-4FE9-B31A-2F5863681021}" type="slidenum">
              <a:rPr lang="en-GB" smtClean="0"/>
              <a:pPr/>
              <a:t>11</a:t>
            </a:fld>
            <a:endParaRPr lang="en-GB"/>
          </a:p>
        </p:txBody>
      </p:sp>
      <p:sp>
        <p:nvSpPr>
          <p:cNvPr id="4" name="Text Placeholder 3">
            <a:extLst>
              <a:ext uri="{FF2B5EF4-FFF2-40B4-BE49-F238E27FC236}">
                <a16:creationId xmlns:a16="http://schemas.microsoft.com/office/drawing/2014/main" id="{2D65A699-9C21-4A01-BB8D-556815ED9EF4}"/>
              </a:ext>
            </a:extLst>
          </p:cNvPr>
          <p:cNvSpPr>
            <a:spLocks noGrp="1"/>
          </p:cNvSpPr>
          <p:nvPr>
            <p:ph type="body" sz="quarter" idx="111"/>
            <p:custDataLst>
              <p:tags r:id="rId4"/>
            </p:custDataLst>
          </p:nvPr>
        </p:nvSpPr>
        <p:spPr/>
        <p:txBody>
          <a:bodyPr/>
          <a:lstStyle/>
          <a:p>
            <a:endParaRPr lang="en-CA"/>
          </a:p>
        </p:txBody>
      </p:sp>
      <p:sp>
        <p:nvSpPr>
          <p:cNvPr id="5" name="Rectangle 4">
            <a:extLst>
              <a:ext uri="{FF2B5EF4-FFF2-40B4-BE49-F238E27FC236}">
                <a16:creationId xmlns:a16="http://schemas.microsoft.com/office/drawing/2014/main" id="{83B5CCF5-DCA7-4BB4-A51D-809D313564D2}"/>
              </a:ext>
            </a:extLst>
          </p:cNvPr>
          <p:cNvSpPr/>
          <p:nvPr>
            <p:custDataLst>
              <p:tags r:id="rId5"/>
            </p:custDataLst>
          </p:nvPr>
        </p:nvSpPr>
        <p:spPr>
          <a:xfrm>
            <a:off x="0" y="-4246"/>
            <a:ext cx="12192000" cy="68622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panose="020F0502020204030204"/>
            </a:endParaRPr>
          </a:p>
        </p:txBody>
      </p:sp>
      <p:graphicFrame>
        <p:nvGraphicFramePr>
          <p:cNvPr id="6" name="Object 5" hidden="1">
            <a:extLst>
              <a:ext uri="{FF2B5EF4-FFF2-40B4-BE49-F238E27FC236}">
                <a16:creationId xmlns:a16="http://schemas.microsoft.com/office/drawing/2014/main" id="{3A915A72-583F-4BEC-8E65-264B26A463E9}"/>
              </a:ext>
            </a:extLst>
          </p:cNvPr>
          <p:cNvGraphicFramePr>
            <a:graphicFrameLocks noChangeAspect="1"/>
          </p:cNvGraphicFramePr>
          <p:nvPr>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31" imgW="473" imgH="473" progId="TCLayout.ActiveDocument.1">
                  <p:embed/>
                </p:oleObj>
              </mc:Choice>
              <mc:Fallback>
                <p:oleObj name="think-cell Slide" r:id="rId31" imgW="473" imgH="473" progId="TCLayout.ActiveDocument.1">
                  <p:embed/>
                  <p:pic>
                    <p:nvPicPr>
                      <p:cNvPr id="21" name="Object 20" hidden="1"/>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8578F9E-10D1-40C7-9D72-57AB50C1C9DE}"/>
              </a:ext>
            </a:extLst>
          </p:cNvPr>
          <p:cNvSpPr/>
          <p:nvPr>
            <p:custDataLst>
              <p:tags r:id="rId7"/>
            </p:custDataLst>
          </p:nvPr>
        </p:nvSpPr>
        <p:spPr>
          <a:xfrm>
            <a:off x="0" y="0"/>
            <a:ext cx="158750" cy="1587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4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sp>
        <p:nvSpPr>
          <p:cNvPr id="8" name="Hexagon 7">
            <a:extLst>
              <a:ext uri="{FF2B5EF4-FFF2-40B4-BE49-F238E27FC236}">
                <a16:creationId xmlns:a16="http://schemas.microsoft.com/office/drawing/2014/main" id="{1B41017C-0DCF-4519-ABBB-06D113BD6223}"/>
              </a:ext>
            </a:extLst>
          </p:cNvPr>
          <p:cNvSpPr/>
          <p:nvPr>
            <p:custDataLst>
              <p:tags r:id="rId8"/>
            </p:custDataLst>
          </p:nvPr>
        </p:nvSpPr>
        <p:spPr>
          <a:xfrm>
            <a:off x="164549" y="2014118"/>
            <a:ext cx="3477310" cy="4234281"/>
          </a:xfrm>
          <a:prstGeom prst="hexagon">
            <a:avLst>
              <a:gd name="adj" fmla="val 0"/>
              <a:gd name="vf" fmla="val 11547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spcAft>
                <a:spcPts val="600"/>
              </a:spcAft>
            </a:pPr>
            <a:endParaRPr lang="en-US" sz="2400" dirty="0">
              <a:solidFill>
                <a:srgbClr val="3F4444"/>
              </a:solidFill>
              <a:latin typeface="Calibri" panose="020F0502020204030204"/>
              <a:ea typeface="Open Sans" panose="020B0606030504020204" pitchFamily="34" charset="0"/>
              <a:cs typeface="Segoe UI" panose="020B0502040204020203" pitchFamily="34" charset="0"/>
            </a:endParaRPr>
          </a:p>
        </p:txBody>
      </p:sp>
      <p:sp>
        <p:nvSpPr>
          <p:cNvPr id="9" name="Hexagon 8">
            <a:extLst>
              <a:ext uri="{FF2B5EF4-FFF2-40B4-BE49-F238E27FC236}">
                <a16:creationId xmlns:a16="http://schemas.microsoft.com/office/drawing/2014/main" id="{96F4BB68-C9EE-4312-9FA9-22573CCA460D}"/>
              </a:ext>
            </a:extLst>
          </p:cNvPr>
          <p:cNvSpPr/>
          <p:nvPr>
            <p:custDataLst>
              <p:tags r:id="rId9"/>
            </p:custDataLst>
          </p:nvPr>
        </p:nvSpPr>
        <p:spPr>
          <a:xfrm>
            <a:off x="3413777" y="2014119"/>
            <a:ext cx="3506400" cy="4140000"/>
          </a:xfrm>
          <a:prstGeom prst="hexagon">
            <a:avLst>
              <a:gd name="adj" fmla="val 0"/>
              <a:gd name="vf" fmla="val 11547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endParaRPr lang="en-US" sz="2400" dirty="0">
              <a:solidFill>
                <a:srgbClr val="3F4444"/>
              </a:solidFill>
              <a:latin typeface="Calibri" panose="020F0502020204030204"/>
              <a:ea typeface="Open Sans" panose="020B0606030504020204" pitchFamily="34" charset="0"/>
              <a:cs typeface="Segoe UI" panose="020B0502040204020203" pitchFamily="34" charset="0"/>
            </a:endParaRPr>
          </a:p>
        </p:txBody>
      </p:sp>
      <p:pic>
        <p:nvPicPr>
          <p:cNvPr id="10" name="Picture 5" descr="Preventing Nausea and Vomiting after Cancer Treatment: 7 Questions ...">
            <a:extLst>
              <a:ext uri="{FF2B5EF4-FFF2-40B4-BE49-F238E27FC236}">
                <a16:creationId xmlns:a16="http://schemas.microsoft.com/office/drawing/2014/main" id="{049E086B-166B-44B6-BB53-CAB291B7E7F0}"/>
              </a:ext>
            </a:extLst>
          </p:cNvPr>
          <p:cNvPicPr>
            <a:picLocks noChangeAspect="1" noChangeArrowheads="1"/>
          </p:cNvPicPr>
          <p:nvPr>
            <p:custDataLst>
              <p:tags r:id="rId10"/>
            </p:custDataLst>
          </p:nvPr>
        </p:nvPicPr>
        <p:blipFill rotWithShape="1">
          <a:blip r:embed="rId33">
            <a:extLst>
              <a:ext uri="{28A0092B-C50C-407E-A947-70E740481C1C}">
                <a14:useLocalDpi xmlns:a14="http://schemas.microsoft.com/office/drawing/2010/main" val="0"/>
              </a:ext>
            </a:extLst>
          </a:blip>
          <a:srcRect t="8207" b="7258"/>
          <a:stretch/>
        </p:blipFill>
        <p:spPr bwMode="auto">
          <a:xfrm>
            <a:off x="9218232" y="8455"/>
            <a:ext cx="2965707" cy="16703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New technology to revolutionise oncology | SciTech Europa">
            <a:extLst>
              <a:ext uri="{FF2B5EF4-FFF2-40B4-BE49-F238E27FC236}">
                <a16:creationId xmlns:a16="http://schemas.microsoft.com/office/drawing/2014/main" id="{F6D2FFA2-7E7E-47ED-8075-9125B387530B}"/>
              </a:ext>
            </a:extLst>
          </p:cNvPr>
          <p:cNvPicPr>
            <a:picLocks noChangeAspect="1" noChangeArrowheads="1"/>
          </p:cNvPicPr>
          <p:nvPr>
            <p:custDataLst>
              <p:tags r:id="rId11"/>
            </p:custDataLst>
          </p:nvPr>
        </p:nvPicPr>
        <p:blipFill rotWithShape="1">
          <a:blip r:embed="rId34">
            <a:extLst>
              <a:ext uri="{28A0092B-C50C-407E-A947-70E740481C1C}">
                <a14:useLocalDpi xmlns:a14="http://schemas.microsoft.com/office/drawing/2010/main" val="0"/>
              </a:ext>
            </a:extLst>
          </a:blip>
          <a:srcRect/>
          <a:stretch/>
        </p:blipFill>
        <p:spPr bwMode="auto">
          <a:xfrm>
            <a:off x="9215355" y="3455621"/>
            <a:ext cx="2965707" cy="16703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76A7C8E-7CB9-4C8B-AE09-6ACD398DBAF8}"/>
              </a:ext>
            </a:extLst>
          </p:cNvPr>
          <p:cNvPicPr>
            <a:picLocks noChangeAspect="1"/>
          </p:cNvPicPr>
          <p:nvPr>
            <p:custDataLst>
              <p:tags r:id="rId12"/>
            </p:custDataLst>
          </p:nvPr>
        </p:nvPicPr>
        <p:blipFill rotWithShape="1">
          <a:blip r:embed="rId35">
            <a:extLst>
              <a:ext uri="{28A0092B-C50C-407E-A947-70E740481C1C}">
                <a14:useLocalDpi xmlns:a14="http://schemas.microsoft.com/office/drawing/2010/main" val="0"/>
              </a:ext>
            </a:extLst>
          </a:blip>
          <a:srcRect t="6669" b="9033"/>
          <a:stretch/>
        </p:blipFill>
        <p:spPr>
          <a:xfrm>
            <a:off x="9226293" y="5179204"/>
            <a:ext cx="2972455" cy="1670341"/>
          </a:xfrm>
          <a:prstGeom prst="rect">
            <a:avLst/>
          </a:prstGeom>
        </p:spPr>
      </p:pic>
      <p:pic>
        <p:nvPicPr>
          <p:cNvPr id="13" name="Picture 12">
            <a:extLst>
              <a:ext uri="{FF2B5EF4-FFF2-40B4-BE49-F238E27FC236}">
                <a16:creationId xmlns:a16="http://schemas.microsoft.com/office/drawing/2014/main" id="{B343A462-0A70-4552-ABB5-D03C5A6908E4}"/>
              </a:ext>
            </a:extLst>
          </p:cNvPr>
          <p:cNvPicPr>
            <a:picLocks noChangeAspect="1"/>
          </p:cNvPicPr>
          <p:nvPr>
            <p:custDataLst>
              <p:tags r:id="rId13"/>
            </p:custDataLst>
          </p:nvPr>
        </p:nvPicPr>
        <p:blipFill rotWithShape="1">
          <a:blip r:embed="rId36">
            <a:extLst>
              <a:ext uri="{28A0092B-C50C-407E-A947-70E740481C1C}">
                <a14:useLocalDpi xmlns:a14="http://schemas.microsoft.com/office/drawing/2010/main" val="0"/>
              </a:ext>
            </a:extLst>
          </a:blip>
          <a:srcRect b="24881"/>
          <a:stretch/>
        </p:blipFill>
        <p:spPr>
          <a:xfrm>
            <a:off x="9226293" y="1732038"/>
            <a:ext cx="2965707" cy="1670341"/>
          </a:xfrm>
          <a:prstGeom prst="rect">
            <a:avLst/>
          </a:prstGeom>
        </p:spPr>
      </p:pic>
      <p:sp>
        <p:nvSpPr>
          <p:cNvPr id="14" name="textruta 27">
            <a:extLst>
              <a:ext uri="{FF2B5EF4-FFF2-40B4-BE49-F238E27FC236}">
                <a16:creationId xmlns:a16="http://schemas.microsoft.com/office/drawing/2014/main" id="{43A3EB70-8557-403A-B064-76530EAE11D5}"/>
              </a:ext>
            </a:extLst>
          </p:cNvPr>
          <p:cNvSpPr txBox="1"/>
          <p:nvPr>
            <p:custDataLst>
              <p:tags r:id="rId14"/>
            </p:custDataLst>
          </p:nvPr>
        </p:nvSpPr>
        <p:spPr>
          <a:xfrm>
            <a:off x="1926352" y="511966"/>
            <a:ext cx="1937342" cy="89255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200" b="1" i="0" u="none" strike="noStrike" cap="none" spc="0" normalizeH="0" baseline="0">
                <a:ln>
                  <a:noFill/>
                </a:ln>
                <a:solidFill>
                  <a:srgbClr val="830051"/>
                </a:solidFill>
                <a:effectLst/>
                <a:uLnTx/>
                <a:uFillTx/>
                <a:latin typeface="Calibri" panose="020F0502020204030204" pitchFamily="34" charset="0"/>
                <a:cs typeface="Calibri" panose="020F0502020204030204" pitchFamily="34" charset="0"/>
              </a:defRPr>
            </a:lvl1pPr>
          </a:lstStyle>
          <a:p>
            <a:r>
              <a:rPr lang="fr-CA" dirty="0">
                <a:solidFill>
                  <a:schemeClr val="accent1"/>
                </a:solidFill>
              </a:rPr>
              <a:t>1050</a:t>
            </a:r>
          </a:p>
        </p:txBody>
      </p:sp>
      <p:sp>
        <p:nvSpPr>
          <p:cNvPr id="15" name="textruta 28">
            <a:extLst>
              <a:ext uri="{FF2B5EF4-FFF2-40B4-BE49-F238E27FC236}">
                <a16:creationId xmlns:a16="http://schemas.microsoft.com/office/drawing/2014/main" id="{5D133C34-56FB-4072-98FB-907B57DA7FDD}"/>
              </a:ext>
            </a:extLst>
          </p:cNvPr>
          <p:cNvSpPr txBox="1"/>
          <p:nvPr>
            <p:custDataLst>
              <p:tags r:id="rId15"/>
            </p:custDataLst>
          </p:nvPr>
        </p:nvSpPr>
        <p:spPr>
          <a:xfrm>
            <a:off x="5473558" y="429100"/>
            <a:ext cx="2703143" cy="89255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200" b="1" i="0" u="none" strike="noStrike" cap="none" spc="0" normalizeH="0" baseline="0">
                <a:ln>
                  <a:noFill/>
                </a:ln>
                <a:solidFill>
                  <a:srgbClr val="830051"/>
                </a:solidFill>
                <a:effectLst/>
                <a:uLnTx/>
                <a:uFillTx/>
                <a:latin typeface="Calibri" panose="020F0502020204030204" pitchFamily="34" charset="0"/>
                <a:cs typeface="Calibri" panose="020F0502020204030204" pitchFamily="34" charset="0"/>
              </a:defRPr>
            </a:lvl1pPr>
          </a:lstStyle>
          <a:p>
            <a:r>
              <a:rPr lang="fr-CA" dirty="0">
                <a:solidFill>
                  <a:schemeClr val="accent1"/>
                </a:solidFill>
              </a:rPr>
              <a:t>112 M$</a:t>
            </a:r>
          </a:p>
        </p:txBody>
      </p:sp>
      <p:sp>
        <p:nvSpPr>
          <p:cNvPr id="16" name="textruta 29">
            <a:extLst>
              <a:ext uri="{FF2B5EF4-FFF2-40B4-BE49-F238E27FC236}">
                <a16:creationId xmlns:a16="http://schemas.microsoft.com/office/drawing/2014/main" id="{1188AD9F-D7E9-46DC-809F-9B1D62855025}"/>
              </a:ext>
            </a:extLst>
          </p:cNvPr>
          <p:cNvSpPr txBox="1"/>
          <p:nvPr>
            <p:custDataLst>
              <p:tags r:id="rId16"/>
            </p:custDataLst>
          </p:nvPr>
        </p:nvSpPr>
        <p:spPr>
          <a:xfrm>
            <a:off x="6230999" y="4812508"/>
            <a:ext cx="2747439" cy="89255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5200" b="1">
                <a:solidFill>
                  <a:srgbClr val="830051"/>
                </a:solidFill>
                <a:latin typeface="Calibri" panose="020F0502020204030204" pitchFamily="34" charset="0"/>
                <a:cs typeface="Calibri" panose="020F0502020204030204" pitchFamily="34" charset="0"/>
              </a:defRPr>
            </a:lvl1pPr>
          </a:lstStyle>
          <a:p>
            <a:r>
              <a:rPr lang="fr-CA" dirty="0">
                <a:solidFill>
                  <a:schemeClr val="accent1"/>
                </a:solidFill>
              </a:rPr>
              <a:t>+ de 90</a:t>
            </a:r>
          </a:p>
        </p:txBody>
      </p:sp>
      <p:sp>
        <p:nvSpPr>
          <p:cNvPr id="17" name="textruta 30">
            <a:extLst>
              <a:ext uri="{FF2B5EF4-FFF2-40B4-BE49-F238E27FC236}">
                <a16:creationId xmlns:a16="http://schemas.microsoft.com/office/drawing/2014/main" id="{627FADA7-046B-4F52-B7D9-E76CF4942E19}"/>
              </a:ext>
            </a:extLst>
          </p:cNvPr>
          <p:cNvSpPr txBox="1"/>
          <p:nvPr>
            <p:custDataLst>
              <p:tags r:id="rId17"/>
            </p:custDataLst>
          </p:nvPr>
        </p:nvSpPr>
        <p:spPr>
          <a:xfrm>
            <a:off x="1888899" y="4812508"/>
            <a:ext cx="3253758" cy="89255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5200" b="1">
                <a:solidFill>
                  <a:srgbClr val="830051"/>
                </a:solidFill>
                <a:latin typeface="Calibri" panose="020F0502020204030204" pitchFamily="34" charset="0"/>
                <a:cs typeface="Calibri" panose="020F0502020204030204" pitchFamily="34" charset="0"/>
              </a:defRPr>
            </a:lvl1pPr>
          </a:lstStyle>
          <a:p>
            <a:r>
              <a:rPr lang="fr-CA" dirty="0">
                <a:solidFill>
                  <a:schemeClr val="accent1"/>
                </a:solidFill>
              </a:rPr>
              <a:t>+ de 2150</a:t>
            </a:r>
          </a:p>
        </p:txBody>
      </p:sp>
      <p:sp>
        <p:nvSpPr>
          <p:cNvPr id="18" name="textruta 28">
            <a:extLst>
              <a:ext uri="{FF2B5EF4-FFF2-40B4-BE49-F238E27FC236}">
                <a16:creationId xmlns:a16="http://schemas.microsoft.com/office/drawing/2014/main" id="{DAEED795-C632-4343-93B6-AB17388AC6BA}"/>
              </a:ext>
            </a:extLst>
          </p:cNvPr>
          <p:cNvSpPr txBox="1"/>
          <p:nvPr>
            <p:custDataLst>
              <p:tags r:id="rId18"/>
            </p:custDataLst>
          </p:nvPr>
        </p:nvSpPr>
        <p:spPr>
          <a:xfrm>
            <a:off x="2788467" y="2592044"/>
            <a:ext cx="2588211" cy="892552"/>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5200" b="1" i="0" u="none" strike="noStrike" cap="none" spc="0" normalizeH="0" baseline="0">
                <a:ln>
                  <a:noFill/>
                </a:ln>
                <a:solidFill>
                  <a:srgbClr val="830051"/>
                </a:solidFill>
                <a:effectLst/>
                <a:uLnTx/>
                <a:uFillTx/>
                <a:latin typeface="Calibri" panose="020F0502020204030204" pitchFamily="34" charset="0"/>
                <a:cs typeface="Calibri" panose="020F0502020204030204" pitchFamily="34" charset="0"/>
              </a:defRPr>
            </a:lvl1pPr>
          </a:lstStyle>
          <a:p>
            <a:r>
              <a:rPr lang="sv-SE" dirty="0">
                <a:solidFill>
                  <a:schemeClr val="accent1"/>
                </a:solidFill>
              </a:rPr>
              <a:t>+ de 100</a:t>
            </a:r>
          </a:p>
        </p:txBody>
      </p:sp>
      <p:pic>
        <p:nvPicPr>
          <p:cNvPr id="19" name="Graphic 18">
            <a:extLst>
              <a:ext uri="{FF2B5EF4-FFF2-40B4-BE49-F238E27FC236}">
                <a16:creationId xmlns:a16="http://schemas.microsoft.com/office/drawing/2014/main" id="{310B5AEA-7753-45F8-9122-E1A9E815F40A}"/>
              </a:ext>
            </a:extLst>
          </p:cNvPr>
          <p:cNvPicPr>
            <a:picLocks noChangeAspect="1"/>
          </p:cNvPicPr>
          <p:nvPr>
            <p:custDataLst>
              <p:tags r:id="rId19"/>
            </p:custDataLst>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555778" y="817851"/>
            <a:ext cx="1338416" cy="1338416"/>
          </a:xfrm>
          <a:prstGeom prst="rect">
            <a:avLst/>
          </a:prstGeom>
        </p:spPr>
      </p:pic>
      <p:pic>
        <p:nvPicPr>
          <p:cNvPr id="20" name="Graphic 19">
            <a:extLst>
              <a:ext uri="{FF2B5EF4-FFF2-40B4-BE49-F238E27FC236}">
                <a16:creationId xmlns:a16="http://schemas.microsoft.com/office/drawing/2014/main" id="{AB3BA935-383F-4016-87A4-97705A67203E}"/>
              </a:ext>
            </a:extLst>
          </p:cNvPr>
          <p:cNvPicPr>
            <a:picLocks noChangeAspect="1"/>
          </p:cNvPicPr>
          <p:nvPr>
            <p:custDataLst>
              <p:tags r:id="rId20"/>
            </p:custDataLst>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63074" y="690239"/>
            <a:ext cx="1401097" cy="1401097"/>
          </a:xfrm>
          <a:prstGeom prst="rect">
            <a:avLst/>
          </a:prstGeom>
        </p:spPr>
      </p:pic>
      <p:pic>
        <p:nvPicPr>
          <p:cNvPr id="21" name="Graphic 20">
            <a:extLst>
              <a:ext uri="{FF2B5EF4-FFF2-40B4-BE49-F238E27FC236}">
                <a16:creationId xmlns:a16="http://schemas.microsoft.com/office/drawing/2014/main" id="{08AB3538-032B-435B-94BC-30BE200D1428}"/>
              </a:ext>
            </a:extLst>
          </p:cNvPr>
          <p:cNvPicPr>
            <a:picLocks noChangeAspect="1"/>
          </p:cNvPicPr>
          <p:nvPr>
            <p:custDataLst>
              <p:tags r:id="rId21"/>
            </p:custDataLst>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366672" y="5062981"/>
            <a:ext cx="1254017" cy="1254017"/>
          </a:xfrm>
          <a:prstGeom prst="rect">
            <a:avLst/>
          </a:prstGeom>
        </p:spPr>
      </p:pic>
      <p:pic>
        <p:nvPicPr>
          <p:cNvPr id="22" name="Graphic 21">
            <a:extLst>
              <a:ext uri="{FF2B5EF4-FFF2-40B4-BE49-F238E27FC236}">
                <a16:creationId xmlns:a16="http://schemas.microsoft.com/office/drawing/2014/main" id="{94E7D391-4609-4AA1-886C-631AC8CF7201}"/>
              </a:ext>
            </a:extLst>
          </p:cNvPr>
          <p:cNvPicPr>
            <a:picLocks noChangeAspect="1"/>
          </p:cNvPicPr>
          <p:nvPr>
            <p:custDataLst>
              <p:tags r:id="rId22"/>
            </p:custDataLst>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253486" y="5052505"/>
            <a:ext cx="1291066" cy="1291066"/>
          </a:xfrm>
          <a:prstGeom prst="rect">
            <a:avLst/>
          </a:prstGeom>
        </p:spPr>
      </p:pic>
      <p:sp>
        <p:nvSpPr>
          <p:cNvPr id="23" name="textruta 13">
            <a:extLst>
              <a:ext uri="{FF2B5EF4-FFF2-40B4-BE49-F238E27FC236}">
                <a16:creationId xmlns:a16="http://schemas.microsoft.com/office/drawing/2014/main" id="{BA30A907-8D3A-40F4-806A-C80798CA7C80}"/>
              </a:ext>
            </a:extLst>
          </p:cNvPr>
          <p:cNvSpPr txBox="1"/>
          <p:nvPr>
            <p:custDataLst>
              <p:tags r:id="rId23"/>
            </p:custDataLst>
          </p:nvPr>
        </p:nvSpPr>
        <p:spPr>
          <a:xfrm>
            <a:off x="1781118" y="1236919"/>
            <a:ext cx="2065629" cy="822276"/>
          </a:xfrm>
          <a:prstGeom prst="rect">
            <a:avLst/>
          </a:prstGeom>
          <a:noFill/>
        </p:spPr>
        <p:txBody>
          <a:bodyPr wrap="square" rtlCol="0">
            <a:spAutoFit/>
          </a:bodyPr>
          <a:lstStyle>
            <a:defPPr>
              <a:defRPr lang="en-US"/>
            </a:defPPr>
            <a:lvl1pPr marR="0" lvl="0" indent="0" algn="ctr" fontAlgn="auto">
              <a:lnSpc>
                <a:spcPts val="2800"/>
              </a:lnSpc>
              <a:spcBef>
                <a:spcPts val="0"/>
              </a:spcBef>
              <a:spcAft>
                <a:spcPts val="0"/>
              </a:spcAft>
              <a:buClrTx/>
              <a:buSzTx/>
              <a:buFontTx/>
              <a:buNone/>
              <a:tabLst/>
              <a:defRPr kumimoji="0" sz="3000" b="0" i="0" u="none" strike="noStrike" cap="none" spc="0" normalizeH="0" baseline="0">
                <a:ln>
                  <a:noFill/>
                </a:ln>
                <a:solidFill>
                  <a:srgbClr val="FFFFFF"/>
                </a:solidFill>
                <a:effectLst/>
                <a:uLnTx/>
                <a:uFillTx/>
                <a:latin typeface="Calibri" panose="020F0502020204030204" pitchFamily="34" charset="0"/>
                <a:cs typeface="Calibri" panose="020F0502020204030204" pitchFamily="34" charset="0"/>
              </a:defRPr>
            </a:lvl1pPr>
          </a:lstStyle>
          <a:p>
            <a:r>
              <a:rPr lang="fr-CA" dirty="0">
                <a:solidFill>
                  <a:schemeClr val="bg1"/>
                </a:solidFill>
              </a:rPr>
              <a:t>employés canadiens</a:t>
            </a:r>
          </a:p>
        </p:txBody>
      </p:sp>
      <p:sp>
        <p:nvSpPr>
          <p:cNvPr id="24" name="textruta 15">
            <a:extLst>
              <a:ext uri="{FF2B5EF4-FFF2-40B4-BE49-F238E27FC236}">
                <a16:creationId xmlns:a16="http://schemas.microsoft.com/office/drawing/2014/main" id="{545280BE-A783-4FAD-B475-23368946FB72}"/>
              </a:ext>
            </a:extLst>
          </p:cNvPr>
          <p:cNvSpPr txBox="1"/>
          <p:nvPr>
            <p:custDataLst>
              <p:tags r:id="rId24"/>
            </p:custDataLst>
          </p:nvPr>
        </p:nvSpPr>
        <p:spPr>
          <a:xfrm>
            <a:off x="5375575" y="1121612"/>
            <a:ext cx="2896902" cy="1892698"/>
          </a:xfrm>
          <a:prstGeom prst="rect">
            <a:avLst/>
          </a:prstGeom>
          <a:noFill/>
        </p:spPr>
        <p:txBody>
          <a:bodyPr wrap="square" rtlCol="0">
            <a:spAutoFit/>
          </a:bodyPr>
          <a:lstStyle>
            <a:defPPr>
              <a:defRPr lang="en-US"/>
            </a:defPPr>
            <a:lvl1pPr marR="0" lvl="0" indent="0" algn="ctr" fontAlgn="auto">
              <a:lnSpc>
                <a:spcPts val="2800"/>
              </a:lnSpc>
              <a:spcBef>
                <a:spcPts val="0"/>
              </a:spcBef>
              <a:spcAft>
                <a:spcPts val="0"/>
              </a:spcAft>
              <a:buClrTx/>
              <a:buSzTx/>
              <a:buFontTx/>
              <a:buNone/>
              <a:tabLst/>
              <a:defRPr kumimoji="0" sz="2800" b="0" i="0" u="none" strike="noStrike" cap="none" spc="0" normalizeH="0" baseline="0">
                <a:ln>
                  <a:noFill/>
                </a:ln>
                <a:solidFill>
                  <a:srgbClr val="FFFFFF"/>
                </a:solidFill>
                <a:effectLst/>
                <a:uLnTx/>
                <a:uFillTx/>
                <a:latin typeface="Calibri" panose="020F0502020204030204" pitchFamily="34" charset="0"/>
                <a:cs typeface="Calibri" panose="020F0502020204030204" pitchFamily="34" charset="0"/>
              </a:defRPr>
            </a:lvl1pPr>
          </a:lstStyle>
          <a:p>
            <a:r>
              <a:rPr lang="fr-CA" dirty="0">
                <a:solidFill>
                  <a:schemeClr val="bg1"/>
                </a:solidFill>
              </a:rPr>
              <a:t>investis en 2020 au Canada dans la recherche en sciences de la santé</a:t>
            </a:r>
          </a:p>
        </p:txBody>
      </p:sp>
      <p:sp>
        <p:nvSpPr>
          <p:cNvPr id="25" name="textruta 15">
            <a:extLst>
              <a:ext uri="{FF2B5EF4-FFF2-40B4-BE49-F238E27FC236}">
                <a16:creationId xmlns:a16="http://schemas.microsoft.com/office/drawing/2014/main" id="{C262BC10-7930-4359-BE9F-40F184857CDD}"/>
              </a:ext>
            </a:extLst>
          </p:cNvPr>
          <p:cNvSpPr txBox="1"/>
          <p:nvPr>
            <p:custDataLst>
              <p:tags r:id="rId25"/>
            </p:custDataLst>
          </p:nvPr>
        </p:nvSpPr>
        <p:spPr>
          <a:xfrm>
            <a:off x="1737164" y="3329290"/>
            <a:ext cx="5674434" cy="1174552"/>
          </a:xfrm>
          <a:prstGeom prst="rect">
            <a:avLst/>
          </a:prstGeom>
          <a:noFill/>
        </p:spPr>
        <p:txBody>
          <a:bodyPr wrap="square" rtlCol="0">
            <a:spAutoFit/>
          </a:bodyPr>
          <a:lstStyle>
            <a:defPPr>
              <a:defRPr lang="en-US"/>
            </a:defPPr>
            <a:lvl1pPr marR="0" lvl="0" indent="0" algn="ctr" fontAlgn="auto">
              <a:lnSpc>
                <a:spcPts val="2800"/>
              </a:lnSpc>
              <a:spcBef>
                <a:spcPts val="0"/>
              </a:spcBef>
              <a:spcAft>
                <a:spcPts val="0"/>
              </a:spcAft>
              <a:buClrTx/>
              <a:buSzTx/>
              <a:buFontTx/>
              <a:buNone/>
              <a:tabLst/>
              <a:defRPr kumimoji="0" sz="2800" b="0" i="0" u="none" strike="noStrike" cap="none" spc="0" normalizeH="0" baseline="0">
                <a:ln>
                  <a:noFill/>
                </a:ln>
                <a:solidFill>
                  <a:srgbClr val="FFFFFF"/>
                </a:solidFill>
                <a:effectLst/>
                <a:uLnTx/>
                <a:uFillTx/>
                <a:latin typeface="Calibri" panose="020F0502020204030204" pitchFamily="34" charset="0"/>
                <a:cs typeface="Calibri" panose="020F0502020204030204" pitchFamily="34" charset="0"/>
              </a:defRPr>
            </a:lvl1pPr>
          </a:lstStyle>
          <a:p>
            <a:r>
              <a:rPr lang="fr-CA" dirty="0">
                <a:solidFill>
                  <a:schemeClr val="bg1"/>
                </a:solidFill>
              </a:rPr>
              <a:t>études mondiales menées par le pôle clinique de Toronto en oncologie et en respiratoire</a:t>
            </a:r>
          </a:p>
        </p:txBody>
      </p:sp>
      <p:sp>
        <p:nvSpPr>
          <p:cNvPr id="26" name="textruta 34817">
            <a:extLst>
              <a:ext uri="{FF2B5EF4-FFF2-40B4-BE49-F238E27FC236}">
                <a16:creationId xmlns:a16="http://schemas.microsoft.com/office/drawing/2014/main" id="{2E0D252A-FADC-4868-B696-B87387012B40}"/>
              </a:ext>
            </a:extLst>
          </p:cNvPr>
          <p:cNvSpPr txBox="1"/>
          <p:nvPr>
            <p:custDataLst>
              <p:tags r:id="rId26"/>
            </p:custDataLst>
          </p:nvPr>
        </p:nvSpPr>
        <p:spPr>
          <a:xfrm>
            <a:off x="1528026" y="5597276"/>
            <a:ext cx="3927993" cy="1174552"/>
          </a:xfrm>
          <a:prstGeom prst="rect">
            <a:avLst/>
          </a:prstGeom>
          <a:noFill/>
        </p:spPr>
        <p:txBody>
          <a:bodyPr wrap="square" rtlCol="0">
            <a:spAutoFit/>
          </a:bodyPr>
          <a:lstStyle>
            <a:defPPr>
              <a:defRPr lang="en-US"/>
            </a:defPPr>
            <a:lvl1pPr marR="0" lvl="0" indent="0" algn="ctr" fontAlgn="auto">
              <a:lnSpc>
                <a:spcPts val="2800"/>
              </a:lnSpc>
              <a:spcBef>
                <a:spcPts val="0"/>
              </a:spcBef>
              <a:spcAft>
                <a:spcPts val="0"/>
              </a:spcAft>
              <a:buClrTx/>
              <a:buSzTx/>
              <a:buFontTx/>
              <a:buNone/>
              <a:tabLst/>
              <a:defRPr kumimoji="0" sz="2800" b="0" i="0" u="none" strike="noStrike" cap="none" spc="0" normalizeH="0" baseline="0">
                <a:ln>
                  <a:noFill/>
                </a:ln>
                <a:solidFill>
                  <a:srgbClr val="FFFFFF"/>
                </a:solidFill>
                <a:effectLst/>
                <a:uLnTx/>
                <a:uFillTx/>
                <a:latin typeface="Calibri" panose="020F0502020204030204" pitchFamily="34" charset="0"/>
                <a:cs typeface="Calibri" panose="020F0502020204030204" pitchFamily="34" charset="0"/>
              </a:defRPr>
            </a:lvl1pPr>
          </a:lstStyle>
          <a:p>
            <a:r>
              <a:rPr lang="fr-CA" dirty="0">
                <a:solidFill>
                  <a:schemeClr val="bg1"/>
                </a:solidFill>
              </a:rPr>
              <a:t>Canadiens participent à des projets de recherche clinique d’AZ</a:t>
            </a:r>
          </a:p>
        </p:txBody>
      </p:sp>
      <p:sp>
        <p:nvSpPr>
          <p:cNvPr id="27" name="textruta 34818">
            <a:extLst>
              <a:ext uri="{FF2B5EF4-FFF2-40B4-BE49-F238E27FC236}">
                <a16:creationId xmlns:a16="http://schemas.microsoft.com/office/drawing/2014/main" id="{C4634655-C17D-4843-BE0D-942622284812}"/>
              </a:ext>
            </a:extLst>
          </p:cNvPr>
          <p:cNvSpPr txBox="1"/>
          <p:nvPr>
            <p:custDataLst>
              <p:tags r:id="rId27"/>
            </p:custDataLst>
          </p:nvPr>
        </p:nvSpPr>
        <p:spPr>
          <a:xfrm>
            <a:off x="6081144" y="5621676"/>
            <a:ext cx="3222956" cy="815480"/>
          </a:xfrm>
          <a:prstGeom prst="rect">
            <a:avLst/>
          </a:prstGeom>
          <a:noFill/>
        </p:spPr>
        <p:txBody>
          <a:bodyPr wrap="square" rtlCol="0">
            <a:spAutoFit/>
          </a:bodyPr>
          <a:lstStyle>
            <a:defPPr>
              <a:defRPr lang="en-US"/>
            </a:defPPr>
            <a:lvl1pPr marR="0" lvl="0" indent="0" algn="ctr" fontAlgn="auto">
              <a:lnSpc>
                <a:spcPts val="2800"/>
              </a:lnSpc>
              <a:spcBef>
                <a:spcPts val="0"/>
              </a:spcBef>
              <a:spcAft>
                <a:spcPts val="0"/>
              </a:spcAft>
              <a:buClrTx/>
              <a:buSzTx/>
              <a:buFontTx/>
              <a:buNone/>
              <a:tabLst/>
              <a:defRPr kumimoji="0" sz="2800" b="0" i="0" u="none" strike="noStrike" cap="none" spc="0" normalizeH="0" baseline="0">
                <a:ln>
                  <a:noFill/>
                </a:ln>
                <a:solidFill>
                  <a:srgbClr val="FFFFFF"/>
                </a:solidFill>
                <a:effectLst/>
                <a:uLnTx/>
                <a:uFillTx/>
                <a:latin typeface="Calibri" panose="020F0502020204030204" pitchFamily="34" charset="0"/>
                <a:cs typeface="Calibri" panose="020F0502020204030204" pitchFamily="34" charset="0"/>
              </a:defRPr>
            </a:lvl1pPr>
          </a:lstStyle>
          <a:p>
            <a:r>
              <a:rPr lang="fr-CA" dirty="0">
                <a:solidFill>
                  <a:schemeClr val="bg1"/>
                </a:solidFill>
              </a:rPr>
              <a:t>projets de recherche clinique au Canada</a:t>
            </a:r>
          </a:p>
        </p:txBody>
      </p:sp>
      <p:pic>
        <p:nvPicPr>
          <p:cNvPr id="28" name="Graphic 27">
            <a:extLst>
              <a:ext uri="{FF2B5EF4-FFF2-40B4-BE49-F238E27FC236}">
                <a16:creationId xmlns:a16="http://schemas.microsoft.com/office/drawing/2014/main" id="{EF373B15-B0CA-40D2-87DD-858AC849795E}"/>
              </a:ext>
            </a:extLst>
          </p:cNvPr>
          <p:cNvPicPr>
            <a:picLocks noChangeAspect="1"/>
          </p:cNvPicPr>
          <p:nvPr>
            <p:custDataLst>
              <p:tags r:id="rId28"/>
            </p:custDataLst>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93347" y="2796441"/>
            <a:ext cx="1600666" cy="1600666"/>
          </a:xfrm>
          <a:prstGeom prst="rect">
            <a:avLst/>
          </a:prstGeom>
        </p:spPr>
      </p:pic>
    </p:spTree>
    <p:extLst>
      <p:ext uri="{BB962C8B-B14F-4D97-AF65-F5344CB8AC3E}">
        <p14:creationId xmlns:p14="http://schemas.microsoft.com/office/powerpoint/2010/main" val="2451732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BD5E40-C6DB-41AC-8824-D88D042E9F1D}"/>
              </a:ext>
            </a:extLst>
          </p:cNvPr>
          <p:cNvSpPr/>
          <p:nvPr>
            <p:custDataLst>
              <p:tags r:id="rId1"/>
            </p:custDataLst>
          </p:nvPr>
        </p:nvSpPr>
        <p:spPr bwMode="auto">
          <a:xfrm>
            <a:off x="-3504" y="0"/>
            <a:ext cx="12195504" cy="6237312"/>
          </a:xfrm>
          <a:prstGeom prst="rect">
            <a:avLst/>
          </a:pr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914377" fontAlgn="base">
              <a:spcBef>
                <a:spcPct val="0"/>
              </a:spcBef>
              <a:spcAft>
                <a:spcPct val="0"/>
              </a:spcAft>
            </a:pPr>
            <a:endParaRPr lang="en-US" sz="2400" b="1" dirty="0">
              <a:solidFill>
                <a:srgbClr val="000000"/>
              </a:solidFill>
              <a:latin typeface="Arial"/>
            </a:endParaRPr>
          </a:p>
        </p:txBody>
      </p:sp>
      <p:sp>
        <p:nvSpPr>
          <p:cNvPr id="6" name="Title 4">
            <a:extLst>
              <a:ext uri="{FF2B5EF4-FFF2-40B4-BE49-F238E27FC236}">
                <a16:creationId xmlns:a16="http://schemas.microsoft.com/office/drawing/2014/main" id="{5CEAFBE8-BEBD-4830-8AC8-5DC76019E552}"/>
              </a:ext>
            </a:extLst>
          </p:cNvPr>
          <p:cNvSpPr txBox="1">
            <a:spLocks/>
          </p:cNvSpPr>
          <p:nvPr>
            <p:custDataLst>
              <p:tags r:id="rId2"/>
            </p:custDataLst>
          </p:nvPr>
        </p:nvSpPr>
        <p:spPr>
          <a:xfrm>
            <a:off x="379674" y="261574"/>
            <a:ext cx="10139972" cy="1775948"/>
          </a:xfrm>
        </p:spPr>
        <p:txBody>
          <a:bodyPr>
            <a:noAutofit/>
          </a:bodyPr>
          <a:lstStyle>
            <a:lvl1pPr defTabSz="913481">
              <a:spcBef>
                <a:spcPts val="0"/>
              </a:spcBef>
              <a:buNone/>
              <a:tabLst>
                <a:tab pos="275340" algn="l"/>
              </a:tabLst>
              <a:defRPr sz="3600">
                <a:solidFill>
                  <a:schemeClr val="bg1"/>
                </a:solidFill>
                <a:latin typeface="Calisto MT" panose="02040603050505030304" pitchFamily="18" charset="0"/>
                <a:ea typeface="+mj-ea"/>
                <a:cs typeface="Arial" pitchFamily="34" charset="0"/>
              </a:defRPr>
            </a:lvl1pPr>
          </a:lstStyle>
          <a:p>
            <a:r>
              <a:rPr lang="fr-CA" dirty="0"/>
              <a:t>Canada – Un pôle stratégique en recherche clinique</a:t>
            </a:r>
          </a:p>
        </p:txBody>
      </p:sp>
      <p:pic>
        <p:nvPicPr>
          <p:cNvPr id="7" name="Picture 6">
            <a:extLst>
              <a:ext uri="{FF2B5EF4-FFF2-40B4-BE49-F238E27FC236}">
                <a16:creationId xmlns:a16="http://schemas.microsoft.com/office/drawing/2014/main" id="{D62AEBFA-A659-4436-A21D-DFB9ECAF86EC}"/>
              </a:ext>
            </a:extLst>
          </p:cNvPr>
          <p:cNvPicPr>
            <a:picLocks noChangeAspect="1"/>
          </p:cNvPicPr>
          <p:nvPr>
            <p:custDataLst>
              <p:tags r:id="rId3"/>
            </p:custDataLst>
          </p:nvPr>
        </p:nvPicPr>
        <p:blipFill rotWithShape="1">
          <a:blip r:embed="rId9">
            <a:alphaModFix amt="25000"/>
            <a:extLst>
              <a:ext uri="{28A0092B-C50C-407E-A947-70E740481C1C}">
                <a14:useLocalDpi xmlns:a14="http://schemas.microsoft.com/office/drawing/2010/main" val="0"/>
              </a:ext>
            </a:extLst>
          </a:blip>
          <a:srcRect t="24506" b="12344"/>
          <a:stretch/>
        </p:blipFill>
        <p:spPr>
          <a:xfrm>
            <a:off x="2441757" y="-155732"/>
            <a:ext cx="8712889" cy="7102740"/>
          </a:xfrm>
          <a:prstGeom prst="rect">
            <a:avLst/>
          </a:prstGeom>
        </p:spPr>
      </p:pic>
      <p:sp>
        <p:nvSpPr>
          <p:cNvPr id="8" name="TextBox 7">
            <a:extLst>
              <a:ext uri="{FF2B5EF4-FFF2-40B4-BE49-F238E27FC236}">
                <a16:creationId xmlns:a16="http://schemas.microsoft.com/office/drawing/2014/main" id="{C46EFBEE-9F74-49A5-B2C2-6F26FBA3B4A2}"/>
              </a:ext>
            </a:extLst>
          </p:cNvPr>
          <p:cNvSpPr txBox="1"/>
          <p:nvPr>
            <p:custDataLst>
              <p:tags r:id="rId4"/>
            </p:custDataLst>
          </p:nvPr>
        </p:nvSpPr>
        <p:spPr>
          <a:xfrm>
            <a:off x="623392" y="1631414"/>
            <a:ext cx="5679045" cy="3248966"/>
          </a:xfrm>
          <a:prstGeom prst="rect">
            <a:avLst/>
          </a:prstGeom>
          <a:noFill/>
        </p:spPr>
        <p:txBody>
          <a:bodyPr wrap="square" rtlCol="0">
            <a:spAutoFit/>
          </a:bodyPr>
          <a:lstStyle>
            <a:defPPr>
              <a:defRPr lang="en-US"/>
            </a:defPPr>
            <a:lvl1pPr marR="0" lvl="0" indent="0" defTabSz="609570" fontAlgn="auto">
              <a:lnSpc>
                <a:spcPts val="5000"/>
              </a:lnSpc>
              <a:spcBef>
                <a:spcPts val="0"/>
              </a:spcBef>
              <a:spcAft>
                <a:spcPts val="0"/>
              </a:spcAft>
              <a:buClrTx/>
              <a:buSzTx/>
              <a:buFontTx/>
              <a:buNone/>
              <a:tabLst>
                <a:tab pos="2867940" algn="l"/>
              </a:tabLst>
              <a:defRPr kumimoji="0" sz="3800" b="1" i="0" u="none" strike="noStrike" cap="none" spc="0" normalizeH="0" baseline="0">
                <a:ln>
                  <a:noFill/>
                </a:ln>
                <a:solidFill>
                  <a:srgbClr val="FFFFFF"/>
                </a:solidFill>
                <a:effectLst/>
                <a:uLnTx/>
                <a:uFillTx/>
                <a:latin typeface="Arial"/>
              </a:defRPr>
            </a:lvl1pPr>
          </a:lstStyle>
          <a:p>
            <a:r>
              <a:rPr lang="fr-CA" dirty="0">
                <a:solidFill>
                  <a:schemeClr val="bg1"/>
                </a:solidFill>
              </a:rPr>
              <a:t>À la tête de plus de </a:t>
            </a:r>
            <a:r>
              <a:rPr lang="fr-CA" dirty="0">
                <a:solidFill>
                  <a:schemeClr val="accent2"/>
                </a:solidFill>
              </a:rPr>
              <a:t>100 essais cliniques mondiaux</a:t>
            </a:r>
            <a:r>
              <a:rPr lang="fr-CA" b="0" dirty="0">
                <a:solidFill>
                  <a:schemeClr val="bg1"/>
                </a:solidFill>
              </a:rPr>
              <a:t>,</a:t>
            </a:r>
            <a:r>
              <a:rPr lang="fr-CA" dirty="0">
                <a:solidFill>
                  <a:schemeClr val="accent2"/>
                </a:solidFill>
              </a:rPr>
              <a:t> </a:t>
            </a:r>
            <a:r>
              <a:rPr lang="fr-CA" b="0" dirty="0">
                <a:solidFill>
                  <a:schemeClr val="bg1"/>
                </a:solidFill>
              </a:rPr>
              <a:t>dont plusieurs impliquent plus de 50 pays</a:t>
            </a:r>
          </a:p>
        </p:txBody>
      </p:sp>
      <p:cxnSp>
        <p:nvCxnSpPr>
          <p:cNvPr id="9" name="Straight Connector 8">
            <a:extLst>
              <a:ext uri="{FF2B5EF4-FFF2-40B4-BE49-F238E27FC236}">
                <a16:creationId xmlns:a16="http://schemas.microsoft.com/office/drawing/2014/main" id="{C09E3B3F-4DC4-43C3-86A0-DCEDFFD6431A}"/>
              </a:ext>
            </a:extLst>
          </p:cNvPr>
          <p:cNvCxnSpPr>
            <a:cxnSpLocks/>
          </p:cNvCxnSpPr>
          <p:nvPr>
            <p:custDataLst>
              <p:tags r:id="rId5"/>
            </p:custDataLst>
          </p:nvPr>
        </p:nvCxnSpPr>
        <p:spPr>
          <a:xfrm flipH="1">
            <a:off x="379674" y="4880079"/>
            <a:ext cx="10442623" cy="0"/>
          </a:xfrm>
          <a:prstGeom prst="line">
            <a:avLst/>
          </a:prstGeom>
          <a:ln w="19050">
            <a:solidFill>
              <a:schemeClr val="bg1">
                <a:alpha val="14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EC449F92-EA3C-4945-B39D-7233ECCE1BE7}"/>
              </a:ext>
            </a:extLst>
          </p:cNvPr>
          <p:cNvPicPr>
            <a:picLocks noChangeAspect="1"/>
          </p:cNvPicPr>
          <p:nvPr>
            <p:custDataLst>
              <p:tags r:id="rId6"/>
            </p:custDataLst>
          </p:nvPr>
        </p:nvPicPr>
        <p:blipFill>
          <a:blip r:embed="rId10" cstate="print">
            <a:extLst>
              <a:ext uri="{28A0092B-C50C-407E-A947-70E740481C1C}">
                <a14:useLocalDpi xmlns:a14="http://schemas.microsoft.com/office/drawing/2010/main" val="0"/>
              </a:ext>
            </a:extLst>
          </a:blip>
          <a:stretch>
            <a:fillRect/>
          </a:stretch>
        </p:blipFill>
        <p:spPr>
          <a:xfrm>
            <a:off x="6724886" y="2549818"/>
            <a:ext cx="3794760" cy="1691640"/>
          </a:xfrm>
          <a:prstGeom prst="rect">
            <a:avLst/>
          </a:prstGeom>
        </p:spPr>
      </p:pic>
    </p:spTree>
    <p:extLst>
      <p:ext uri="{BB962C8B-B14F-4D97-AF65-F5344CB8AC3E}">
        <p14:creationId xmlns:p14="http://schemas.microsoft.com/office/powerpoint/2010/main" val="1947426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5">
            <a:extLst>
              <a:ext uri="{FF2B5EF4-FFF2-40B4-BE49-F238E27FC236}">
                <a16:creationId xmlns:a16="http://schemas.microsoft.com/office/drawing/2014/main" id="{839C847D-904D-4EEE-ABFF-7FDA8803EAE3}"/>
              </a:ext>
            </a:extLst>
          </p:cNvPr>
          <p:cNvPicPr>
            <a:picLocks noChangeAspect="1"/>
          </p:cNvPicPr>
          <p:nvPr>
            <p:custDataLst>
              <p:tags r:id="rId1"/>
            </p:custDataLst>
          </p:nvPr>
        </p:nvPicPr>
        <p:blipFill>
          <a:blip r:embed="rId13">
            <a:extLst>
              <a:ext uri="{28A0092B-C50C-407E-A947-70E740481C1C}">
                <a14:useLocalDpi xmlns:a14="http://schemas.microsoft.com/office/drawing/2010/main"/>
              </a:ext>
            </a:extLst>
          </a:blip>
          <a:srcRect/>
          <a:stretch/>
        </p:blipFill>
        <p:spPr>
          <a:xfrm>
            <a:off x="8454132" y="1"/>
            <a:ext cx="3705957" cy="3429000"/>
          </a:xfrm>
          <a:custGeom>
            <a:avLst/>
            <a:gdLst>
              <a:gd name="connsiteX0" fmla="*/ 499069 w 5059680"/>
              <a:gd name="connsiteY0" fmla="*/ 0 h 4602299"/>
              <a:gd name="connsiteX1" fmla="*/ 5059680 w 5059680"/>
              <a:gd name="connsiteY1" fmla="*/ 0 h 4602299"/>
              <a:gd name="connsiteX2" fmla="*/ 5059680 w 5059680"/>
              <a:gd name="connsiteY2" fmla="*/ 3725490 h 4602299"/>
              <a:gd name="connsiteX3" fmla="*/ 5050306 w 5059680"/>
              <a:gd name="connsiteY3" fmla="*/ 3735804 h 4602299"/>
              <a:gd name="connsiteX4" fmla="*/ 2958401 w 5059680"/>
              <a:gd name="connsiteY4" fmla="*/ 4602299 h 4602299"/>
              <a:gd name="connsiteX5" fmla="*/ 0 w 5059680"/>
              <a:gd name="connsiteY5" fmla="*/ 1643898 h 4602299"/>
              <a:gd name="connsiteX6" fmla="*/ 357063 w 5059680"/>
              <a:gd name="connsiteY6" fmla="*/ 233748 h 460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9680" h="4602299">
                <a:moveTo>
                  <a:pt x="499069" y="0"/>
                </a:moveTo>
                <a:lnTo>
                  <a:pt x="5059680" y="0"/>
                </a:lnTo>
                <a:lnTo>
                  <a:pt x="5059680" y="3725490"/>
                </a:lnTo>
                <a:lnTo>
                  <a:pt x="5050306" y="3735804"/>
                </a:lnTo>
                <a:cubicBezTo>
                  <a:pt x="4514941" y="4271169"/>
                  <a:pt x="3775341" y="4602299"/>
                  <a:pt x="2958401" y="4602299"/>
                </a:cubicBezTo>
                <a:cubicBezTo>
                  <a:pt x="1324521" y="4602299"/>
                  <a:pt x="0" y="3277778"/>
                  <a:pt x="0" y="1643898"/>
                </a:cubicBezTo>
                <a:cubicBezTo>
                  <a:pt x="0" y="1133311"/>
                  <a:pt x="129348" y="652934"/>
                  <a:pt x="357063" y="233748"/>
                </a:cubicBezTo>
                <a:close/>
              </a:path>
            </a:pathLst>
          </a:custGeom>
        </p:spPr>
      </p:pic>
      <p:sp>
        <p:nvSpPr>
          <p:cNvPr id="15" name="Content Placeholder 4">
            <a:extLst>
              <a:ext uri="{FF2B5EF4-FFF2-40B4-BE49-F238E27FC236}">
                <a16:creationId xmlns:a16="http://schemas.microsoft.com/office/drawing/2014/main" id="{D10D6731-A13E-4724-84C5-501D1BC209EF}"/>
              </a:ext>
            </a:extLst>
          </p:cNvPr>
          <p:cNvSpPr txBox="1">
            <a:spLocks/>
          </p:cNvSpPr>
          <p:nvPr>
            <p:custDataLst>
              <p:tags r:id="rId2"/>
            </p:custDataLst>
          </p:nvPr>
        </p:nvSpPr>
        <p:spPr>
          <a:xfrm>
            <a:off x="8697663" y="2546464"/>
            <a:ext cx="2880000" cy="2880000"/>
          </a:xfrm>
          <a:prstGeom prst="ellipse">
            <a:avLst/>
          </a:prstGeom>
          <a:solidFill>
            <a:schemeClr val="accent5"/>
          </a:solidFill>
        </p:spPr>
        <p:txBody>
          <a:bodyPr vert="horz" wrap="square" lIns="91440" tIns="144000" rIns="91440" bIns="144000" rtlCol="0" anchor="ctr" anchorCtr="0">
            <a:spAutoFit/>
          </a:bodyPr>
          <a:lstStyle>
            <a:lvl1pPr indent="0" algn="ctr">
              <a:lnSpc>
                <a:spcPct val="90000"/>
              </a:lnSpc>
              <a:spcBef>
                <a:spcPts val="0"/>
              </a:spcBef>
              <a:spcAft>
                <a:spcPts val="1200"/>
              </a:spcAft>
              <a:buFont typeface="Arial" panose="020B0604020202020204" pitchFamily="34" charset="0"/>
              <a:buNone/>
              <a:defRPr>
                <a:latin typeface="Calibri" panose="020F0502020204030204" pitchFamily="34" charset="0"/>
                <a:cs typeface="Times New Roman" panose="02020603050405020304" pitchFamily="18" charset="0"/>
              </a:defRPr>
            </a:lvl1pPr>
            <a:lvl2pPr marL="630900" marR="0" indent="-342900" fontAlgn="auto">
              <a:lnSpc>
                <a:spcPct val="90000"/>
              </a:lnSpc>
              <a:spcBef>
                <a:spcPts val="0"/>
              </a:spcBef>
              <a:spcAft>
                <a:spcPts val="800"/>
              </a:spcAft>
              <a:buClrTx/>
              <a:buSzPct val="100000"/>
              <a:buFont typeface="Arial" panose="020B0604020202020204" pitchFamily="34" charset="0"/>
              <a:buChar char="•"/>
              <a:tabLst/>
              <a:defRPr lang="en-US" sz="2400" dirty="0"/>
            </a:lvl2pPr>
            <a:lvl3pPr marL="918900" indent="-342900">
              <a:lnSpc>
                <a:spcPct val="90000"/>
              </a:lnSpc>
              <a:spcBef>
                <a:spcPts val="0"/>
              </a:spcBef>
              <a:spcAft>
                <a:spcPts val="800"/>
              </a:spcAft>
              <a:buClrTx/>
              <a:buSzPct val="100000"/>
              <a:buFont typeface="Arial" panose="020B0604020202020204" pitchFamily="34" charset="0"/>
              <a:buChar char="•"/>
              <a:defRPr lang="en-US" sz="2000" dirty="0"/>
            </a:lvl3pPr>
            <a:lvl4pPr marL="1098900" indent="-342900">
              <a:lnSpc>
                <a:spcPct val="90000"/>
              </a:lnSpc>
              <a:spcBef>
                <a:spcPts val="0"/>
              </a:spcBef>
              <a:spcAft>
                <a:spcPts val="800"/>
              </a:spcAft>
              <a:buClrTx/>
              <a:buSzPct val="100000"/>
              <a:buFont typeface="Arial" panose="020B0604020202020204" pitchFamily="34" charset="0"/>
              <a:buChar char="•"/>
              <a:defRPr lang="en-US" sz="2000" dirty="0"/>
            </a:lvl4pPr>
            <a:lvl5pPr marL="1188000" indent="-228600">
              <a:lnSpc>
                <a:spcPct val="9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br>
              <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mn-ea"/>
                <a:cs typeface="Times New Roman" panose="02020603050405020304" pitchFamily="18" charset="0"/>
              </a:rPr>
            </a:br>
            <a:endParaRPr kumimoji="0" lang="en-GB" sz="1800" b="0" i="0" u="none" strike="noStrike" kern="1200" cap="none" spc="0" normalizeH="0" baseline="0" noProof="0">
              <a:ln>
                <a:noFill/>
              </a:ln>
              <a:solidFill>
                <a:srgbClr val="3F4444"/>
              </a:solidFill>
              <a:effectLst/>
              <a:uLnTx/>
              <a:uFillTx/>
              <a:latin typeface="Calibri" panose="020F0502020204030204" pitchFamily="34" charset="0"/>
              <a:ea typeface="+mn-ea"/>
              <a:cs typeface="Times New Roman" panose="02020603050405020304" pitchFamily="18" charset="0"/>
            </a:endParaRPr>
          </a:p>
        </p:txBody>
      </p:sp>
      <p:sp>
        <p:nvSpPr>
          <p:cNvPr id="14" name="Title 13">
            <a:extLst>
              <a:ext uri="{FF2B5EF4-FFF2-40B4-BE49-F238E27FC236}">
                <a16:creationId xmlns:a16="http://schemas.microsoft.com/office/drawing/2014/main" id="{3B4CA2DB-524B-F643-ACE7-A3B76BF50180}"/>
              </a:ext>
            </a:extLst>
          </p:cNvPr>
          <p:cNvSpPr>
            <a:spLocks noGrp="1"/>
          </p:cNvSpPr>
          <p:nvPr>
            <p:ph type="title"/>
            <p:custDataLst>
              <p:tags r:id="rId3"/>
            </p:custDataLst>
          </p:nvPr>
        </p:nvSpPr>
        <p:spPr/>
        <p:txBody>
          <a:bodyPr>
            <a:noAutofit/>
          </a:bodyPr>
          <a:lstStyle/>
          <a:p>
            <a:r>
              <a:rPr lang="fr-CA" dirty="0"/>
              <a:t>Ambition Zéro Carbone </a:t>
            </a:r>
            <a:br>
              <a:rPr lang="fr-CA" dirty="0"/>
            </a:br>
            <a:br>
              <a:rPr lang="fr-CA" dirty="0"/>
            </a:br>
            <a:endParaRPr lang="fr-CA" dirty="0"/>
          </a:p>
        </p:txBody>
      </p:sp>
      <p:sp>
        <p:nvSpPr>
          <p:cNvPr id="7" name="Oval 6">
            <a:extLst>
              <a:ext uri="{FF2B5EF4-FFF2-40B4-BE49-F238E27FC236}">
                <a16:creationId xmlns:a16="http://schemas.microsoft.com/office/drawing/2014/main" id="{D5645CE4-7CA8-4C52-9B4B-6714E8B012B4}"/>
              </a:ext>
            </a:extLst>
          </p:cNvPr>
          <p:cNvSpPr>
            <a:spLocks/>
          </p:cNvSpPr>
          <p:nvPr>
            <p:custDataLst>
              <p:tags r:id="rId4"/>
            </p:custDataLst>
          </p:nvPr>
        </p:nvSpPr>
        <p:spPr>
          <a:xfrm>
            <a:off x="7926913" y="1619972"/>
            <a:ext cx="1263286" cy="1263286"/>
          </a:xfrm>
          <a:prstGeom prst="ellipse">
            <a:avLst/>
          </a:prstGeom>
          <a:blipFill>
            <a:blip r:embed="rId14">
              <a:extLst>
                <a:ext uri="{28A0092B-C50C-407E-A947-70E740481C1C}">
                  <a14:useLocalDpi xmlns:a14="http://schemas.microsoft.com/office/drawing/2010/main"/>
                </a:ext>
              </a:extLst>
            </a:blip>
            <a:stretch>
              <a:fillRect/>
            </a:stretch>
          </a:blipFill>
          <a:ln w="76200" cap="flat" cmpd="sng" algn="ctr">
            <a:noFill/>
            <a:prstDash val="solid"/>
            <a:miter lim="800000"/>
          </a:ln>
          <a:effectLst/>
        </p:spPr>
        <p:txBody>
          <a:bodyPr rtlCol="0" anchor="ctr"/>
          <a:lstStyle/>
          <a:p>
            <a:pPr algn="ctr" defTabSz="914332"/>
            <a:endParaRPr lang="en-GB" sz="4400" b="1" kern="0">
              <a:solidFill>
                <a:srgbClr val="FFFFFF"/>
              </a:solidFill>
              <a:latin typeface="Calisto MT" panose="02040603050505030304" pitchFamily="18" charset="0"/>
            </a:endParaRPr>
          </a:p>
        </p:txBody>
      </p:sp>
      <p:sp>
        <p:nvSpPr>
          <p:cNvPr id="8" name="Content Placeholder 2">
            <a:extLst>
              <a:ext uri="{FF2B5EF4-FFF2-40B4-BE49-F238E27FC236}">
                <a16:creationId xmlns:a16="http://schemas.microsoft.com/office/drawing/2014/main" id="{A5785D90-248B-4E54-8CA1-C3049C1700A4}"/>
              </a:ext>
            </a:extLst>
          </p:cNvPr>
          <p:cNvSpPr txBox="1">
            <a:spLocks/>
          </p:cNvSpPr>
          <p:nvPr>
            <p:custDataLst>
              <p:tags r:id="rId5"/>
            </p:custDataLst>
          </p:nvPr>
        </p:nvSpPr>
        <p:spPr>
          <a:xfrm>
            <a:off x="407986" y="2437252"/>
            <a:ext cx="3775473" cy="3948773"/>
          </a:xfrm>
          <a:prstGeom prst="rect">
            <a:avLst/>
          </a:prstGeom>
        </p:spPr>
        <p:txBody>
          <a:bodyPr vert="horz" wrap="square" lIns="91440" tIns="45720" rIns="91440" bIns="45720" rtlCol="0">
            <a:spAutoFit/>
          </a:bodyPr>
          <a:lstStyle>
            <a:defPPr>
              <a:defRPr lang="en-US"/>
            </a:defPPr>
            <a:lvl1pPr marR="0" lvl="0" indent="0" fontAlgn="auto">
              <a:lnSpc>
                <a:spcPct val="90000"/>
              </a:lnSpc>
              <a:spcBef>
                <a:spcPts val="0"/>
              </a:spcBef>
              <a:spcAft>
                <a:spcPts val="1200"/>
              </a:spcAft>
              <a:buClrTx/>
              <a:buSzTx/>
              <a:buFont typeface="Arial" panose="020B0604020202020204" pitchFamily="34" charset="0"/>
              <a:buNone/>
              <a:tabLst/>
              <a:defRPr kumimoji="0" b="1" i="0" u="none" strike="noStrike" cap="none" spc="0" normalizeH="0" baseline="0">
                <a:ln>
                  <a:noFill/>
                </a:ln>
                <a:solidFill>
                  <a:schemeClr val="accent1"/>
                </a:solidFill>
                <a:effectLst/>
                <a:uLnTx/>
                <a:uFillTx/>
                <a:latin typeface="Calibri"/>
              </a:defRPr>
            </a:lvl1pPr>
            <a:lvl2pPr marL="576000" marR="0" indent="-288000" fontAlgn="auto">
              <a:lnSpc>
                <a:spcPct val="90000"/>
              </a:lnSpc>
              <a:spcBef>
                <a:spcPts val="0"/>
              </a:spcBef>
              <a:spcAft>
                <a:spcPts val="800"/>
              </a:spcAft>
              <a:buClrTx/>
              <a:buSzPct val="100000"/>
              <a:buFont typeface="Arial" panose="020B0604020202020204" pitchFamily="34" charset="0"/>
              <a:buChar char="•"/>
              <a:tabLst/>
              <a:defRPr sz="2400"/>
            </a:lvl2pPr>
            <a:lvl3pPr marL="792000" indent="-216000">
              <a:lnSpc>
                <a:spcPct val="90000"/>
              </a:lnSpc>
              <a:spcBef>
                <a:spcPts val="0"/>
              </a:spcBef>
              <a:spcAft>
                <a:spcPts val="800"/>
              </a:spcAft>
              <a:buClrTx/>
              <a:buSzPct val="100000"/>
              <a:buFont typeface="Arial" panose="020B0604020202020204" pitchFamily="34" charset="0"/>
              <a:buChar char="•"/>
              <a:defRPr sz="2000"/>
            </a:lvl3pPr>
            <a:lvl4pPr marL="972000" indent="-216000">
              <a:lnSpc>
                <a:spcPct val="90000"/>
              </a:lnSpc>
              <a:spcBef>
                <a:spcPts val="0"/>
              </a:spcBef>
              <a:spcAft>
                <a:spcPts val="800"/>
              </a:spcAft>
              <a:buClrTx/>
              <a:buSzPct val="100000"/>
              <a:buFont typeface="Arial" panose="020B0604020202020204" pitchFamily="34" charset="0"/>
              <a:buChar char="•"/>
              <a:defRPr sz="2000"/>
            </a:lvl4pPr>
            <a:lvl5pPr marL="1188000" indent="-228600">
              <a:lnSpc>
                <a:spcPct val="9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CA" dirty="0"/>
              <a:t>Nous éliminerons les émissions de carbone de nos opérations d’ici 2025 (objectifs 1 et 2 en matière de gaz à effet de serre) et nous nous engageons à :</a:t>
            </a:r>
          </a:p>
          <a:p>
            <a:pPr marL="228600" indent="-228600">
              <a:buClr>
                <a:schemeClr val="tx1"/>
              </a:buClr>
              <a:buSzPct val="100000"/>
              <a:buFont typeface="Calibri"/>
              <a:buChar char="•"/>
            </a:pPr>
            <a:r>
              <a:rPr lang="fr-CA" b="0" dirty="0">
                <a:solidFill>
                  <a:schemeClr val="tx1"/>
                </a:solidFill>
              </a:rPr>
              <a:t>doubler la productivité énergétique</a:t>
            </a:r>
          </a:p>
          <a:p>
            <a:pPr marL="228600" indent="-228600">
              <a:buClr>
                <a:schemeClr val="tx1"/>
              </a:buClr>
              <a:buSzPct val="100000"/>
              <a:buFont typeface="Calibri"/>
              <a:buChar char="•"/>
            </a:pPr>
            <a:r>
              <a:rPr lang="fr-CA" b="0" dirty="0">
                <a:solidFill>
                  <a:schemeClr val="tx1"/>
                </a:solidFill>
              </a:rPr>
              <a:t>utiliser de l’énergie renouvelable à 100 % pour l’électricité et le chauffage</a:t>
            </a:r>
          </a:p>
          <a:p>
            <a:pPr marL="228600" indent="-228600">
              <a:buClr>
                <a:schemeClr val="tx1"/>
              </a:buClr>
              <a:buSzPct val="100000"/>
              <a:buFont typeface="Calibri"/>
              <a:buChar char="•"/>
            </a:pPr>
            <a:r>
              <a:rPr lang="fr-CA" b="0" dirty="0">
                <a:solidFill>
                  <a:schemeClr val="tx1"/>
                </a:solidFill>
              </a:rPr>
              <a:t>n’avoir que des véhicules électriques dans la flotte</a:t>
            </a:r>
          </a:p>
          <a:p>
            <a:pPr marL="228600" indent="-228600">
              <a:buClr>
                <a:schemeClr val="tx1"/>
              </a:buClr>
              <a:buSzPct val="100000"/>
              <a:buFont typeface="Calibri"/>
              <a:buChar char="•"/>
            </a:pPr>
            <a:r>
              <a:rPr lang="fr-CA" b="0" dirty="0">
                <a:solidFill>
                  <a:schemeClr val="tx1"/>
                </a:solidFill>
              </a:rPr>
              <a:t>éliminer les émissions de gaz fluorés de nos sites</a:t>
            </a:r>
          </a:p>
        </p:txBody>
      </p:sp>
      <p:sp>
        <p:nvSpPr>
          <p:cNvPr id="9" name="Content Placeholder 2">
            <a:extLst>
              <a:ext uri="{FF2B5EF4-FFF2-40B4-BE49-F238E27FC236}">
                <a16:creationId xmlns:a16="http://schemas.microsoft.com/office/drawing/2014/main" id="{1C1EC28C-B6E6-4A7F-8213-7FC814642626}"/>
              </a:ext>
            </a:extLst>
          </p:cNvPr>
          <p:cNvSpPr txBox="1">
            <a:spLocks/>
          </p:cNvSpPr>
          <p:nvPr>
            <p:custDataLst>
              <p:tags r:id="rId6"/>
            </p:custDataLst>
          </p:nvPr>
        </p:nvSpPr>
        <p:spPr>
          <a:xfrm>
            <a:off x="4183459" y="2437252"/>
            <a:ext cx="3679231" cy="4542782"/>
          </a:xfrm>
          <a:prstGeom prst="rect">
            <a:avLst/>
          </a:prstGeom>
        </p:spPr>
        <p:txBody>
          <a:bodyPr vert="horz" wrap="square" lIns="91440" tIns="45720" rIns="91440" bIns="45720" rtlCol="0" anchor="t">
            <a:spAutoFit/>
          </a:bodyPr>
          <a:lstStyle>
            <a:defPPr>
              <a:defRPr lang="en-US"/>
            </a:defPPr>
            <a:lvl1pPr marR="0" lvl="0" indent="0" fontAlgn="auto">
              <a:lnSpc>
                <a:spcPct val="90000"/>
              </a:lnSpc>
              <a:spcBef>
                <a:spcPts val="0"/>
              </a:spcBef>
              <a:spcAft>
                <a:spcPts val="1200"/>
              </a:spcAft>
              <a:buClrTx/>
              <a:buSzTx/>
              <a:buFont typeface="Arial" panose="020B0604020202020204" pitchFamily="34" charset="0"/>
              <a:buNone/>
              <a:tabLst/>
              <a:defRPr kumimoji="0" b="1" i="0" u="none" strike="noStrike" cap="none" spc="0" normalizeH="0" baseline="0">
                <a:ln>
                  <a:noFill/>
                </a:ln>
                <a:solidFill>
                  <a:schemeClr val="accent1"/>
                </a:solidFill>
                <a:effectLst/>
                <a:uLnTx/>
                <a:uFillTx/>
                <a:latin typeface="Calibri"/>
              </a:defRPr>
            </a:lvl1pPr>
            <a:lvl2pPr marL="576000" marR="0" indent="-288000" fontAlgn="auto">
              <a:lnSpc>
                <a:spcPct val="90000"/>
              </a:lnSpc>
              <a:spcBef>
                <a:spcPts val="0"/>
              </a:spcBef>
              <a:spcAft>
                <a:spcPts val="800"/>
              </a:spcAft>
              <a:buClrTx/>
              <a:buSzPct val="100000"/>
              <a:buFont typeface="Arial" panose="020B0604020202020204" pitchFamily="34" charset="0"/>
              <a:buChar char="•"/>
              <a:tabLst/>
              <a:defRPr sz="2400"/>
            </a:lvl2pPr>
            <a:lvl3pPr marL="792000" indent="-216000">
              <a:lnSpc>
                <a:spcPct val="90000"/>
              </a:lnSpc>
              <a:spcBef>
                <a:spcPts val="0"/>
              </a:spcBef>
              <a:spcAft>
                <a:spcPts val="800"/>
              </a:spcAft>
              <a:buClrTx/>
              <a:buSzPct val="100000"/>
              <a:buFont typeface="Arial" panose="020B0604020202020204" pitchFamily="34" charset="0"/>
              <a:buChar char="•"/>
              <a:defRPr sz="2000"/>
            </a:lvl3pPr>
            <a:lvl4pPr marL="972000" indent="-216000">
              <a:lnSpc>
                <a:spcPct val="90000"/>
              </a:lnSpc>
              <a:spcBef>
                <a:spcPts val="0"/>
              </a:spcBef>
              <a:spcAft>
                <a:spcPts val="800"/>
              </a:spcAft>
              <a:buClrTx/>
              <a:buSzPct val="100000"/>
              <a:buFont typeface="Arial" panose="020B0604020202020204" pitchFamily="34" charset="0"/>
              <a:buChar char="•"/>
              <a:defRPr sz="2000"/>
            </a:lvl4pPr>
            <a:lvl5pPr marL="1188000" indent="-228600">
              <a:lnSpc>
                <a:spcPct val="9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CA" dirty="0"/>
              <a:t>Notre chaîne de valeur deviendra entièrement carboneutre d’ici 2030 (objectif 3 en matière de gaz à effet de serre) et nous avons pris l’engagement de :</a:t>
            </a:r>
          </a:p>
          <a:p>
            <a:pPr marL="228600" indent="-228600">
              <a:buClr>
                <a:schemeClr val="tx1"/>
              </a:buClr>
              <a:buSzPct val="100000"/>
              <a:buFont typeface="Calibri"/>
              <a:buChar char="•"/>
            </a:pPr>
            <a:r>
              <a:rPr lang="fr-CA" b="0" dirty="0">
                <a:solidFill>
                  <a:schemeClr val="tx1"/>
                </a:solidFill>
              </a:rPr>
              <a:t>lancer notre prochaine génération d’inhalateurs dont les agents propulseurs n’auront presque aucune répercussion sur l’environnement</a:t>
            </a:r>
          </a:p>
          <a:p>
            <a:pPr marL="228600" indent="-228600">
              <a:buClr>
                <a:schemeClr val="tx1"/>
              </a:buClr>
              <a:buSzPct val="100000"/>
              <a:buFont typeface="Calibri"/>
              <a:buChar char="•"/>
            </a:pPr>
            <a:r>
              <a:rPr lang="fr-CA" b="0" dirty="0">
                <a:solidFill>
                  <a:schemeClr val="tx1"/>
                </a:solidFill>
              </a:rPr>
              <a:t>explorer des façons d’incorporer la carboneutralité dans notre organisation</a:t>
            </a:r>
          </a:p>
          <a:p>
            <a:pPr marL="228600" indent="-228600">
              <a:buClr>
                <a:schemeClr val="tx1"/>
              </a:buClr>
              <a:buSzPct val="100000"/>
              <a:buFont typeface="Calibri"/>
              <a:buChar char="•"/>
            </a:pPr>
            <a:r>
              <a:rPr lang="fr-CA" b="0" dirty="0">
                <a:solidFill>
                  <a:schemeClr val="tx1"/>
                </a:solidFill>
              </a:rPr>
              <a:t>Interagir avec nos fournisseurs pour réduire nos émissions dans le réseau</a:t>
            </a:r>
          </a:p>
        </p:txBody>
      </p:sp>
      <p:sp>
        <p:nvSpPr>
          <p:cNvPr id="10" name="Content Placeholder 4">
            <a:extLst>
              <a:ext uri="{FF2B5EF4-FFF2-40B4-BE49-F238E27FC236}">
                <a16:creationId xmlns:a16="http://schemas.microsoft.com/office/drawing/2014/main" id="{B5C41203-7BAD-4471-933B-B7630FBEFA59}"/>
              </a:ext>
            </a:extLst>
          </p:cNvPr>
          <p:cNvSpPr txBox="1">
            <a:spLocks/>
          </p:cNvSpPr>
          <p:nvPr>
            <p:custDataLst>
              <p:tags r:id="rId7"/>
            </p:custDataLst>
          </p:nvPr>
        </p:nvSpPr>
        <p:spPr>
          <a:xfrm>
            <a:off x="8697663" y="3431433"/>
            <a:ext cx="2880000" cy="1110061"/>
          </a:xfrm>
          <a:prstGeom prst="ellipse">
            <a:avLst/>
          </a:prstGeom>
          <a:solidFill>
            <a:schemeClr val="accent5"/>
          </a:solidFill>
        </p:spPr>
        <p:txBody>
          <a:bodyPr vert="horz" wrap="square" lIns="91440" tIns="144000" rIns="91440" bIns="144000" rtlCol="0" anchor="ctr" anchorCtr="0">
            <a:spAutoFit/>
          </a:bodyPr>
          <a:lstStyle>
            <a:defPPr>
              <a:defRPr lang="en-US"/>
            </a:defPPr>
            <a:lvl1pPr marR="0" lvl="0" indent="0" algn="ctr" fontAlgn="auto">
              <a:lnSpc>
                <a:spcPct val="90000"/>
              </a:lnSpc>
              <a:spcBef>
                <a:spcPts val="0"/>
              </a:spcBef>
              <a:spcAft>
                <a:spcPts val="1200"/>
              </a:spcAft>
              <a:buClrTx/>
              <a:buSzTx/>
              <a:buFont typeface="Arial" panose="020B0604020202020204" pitchFamily="34" charset="0"/>
              <a:buNone/>
              <a:tabLst/>
              <a:defRPr kumimoji="0" b="0" i="0" u="none" strike="noStrike" cap="none" spc="0" normalizeH="0" baseline="0">
                <a:ln>
                  <a:noFill/>
                </a:ln>
                <a:solidFill>
                  <a:srgbClr val="3F4444"/>
                </a:solidFill>
                <a:effectLst/>
                <a:uLnTx/>
                <a:uFillTx/>
                <a:latin typeface="Calibri" panose="020F0502020204030204" pitchFamily="34" charset="0"/>
                <a:cs typeface="Times New Roman" panose="02020603050405020304" pitchFamily="18" charset="0"/>
              </a:defRPr>
            </a:lvl1pPr>
            <a:lvl2pPr marL="630900" marR="0" indent="-342900" fontAlgn="auto">
              <a:lnSpc>
                <a:spcPct val="90000"/>
              </a:lnSpc>
              <a:spcBef>
                <a:spcPts val="0"/>
              </a:spcBef>
              <a:spcAft>
                <a:spcPts val="800"/>
              </a:spcAft>
              <a:buClrTx/>
              <a:buSzPct val="100000"/>
              <a:buFont typeface="Arial" panose="020B0604020202020204" pitchFamily="34" charset="0"/>
              <a:buChar char="•"/>
              <a:tabLst/>
              <a:defRPr sz="2400"/>
            </a:lvl2pPr>
            <a:lvl3pPr marL="918900" indent="-342900">
              <a:lnSpc>
                <a:spcPct val="90000"/>
              </a:lnSpc>
              <a:spcBef>
                <a:spcPts val="0"/>
              </a:spcBef>
              <a:spcAft>
                <a:spcPts val="800"/>
              </a:spcAft>
              <a:buClrTx/>
              <a:buSzPct val="100000"/>
              <a:buFont typeface="Arial" panose="020B0604020202020204" pitchFamily="34" charset="0"/>
              <a:buChar char="•"/>
              <a:defRPr sz="2000"/>
            </a:lvl3pPr>
            <a:lvl4pPr marL="1098900" indent="-342900">
              <a:lnSpc>
                <a:spcPct val="90000"/>
              </a:lnSpc>
              <a:spcBef>
                <a:spcPts val="0"/>
              </a:spcBef>
              <a:spcAft>
                <a:spcPts val="800"/>
              </a:spcAft>
              <a:buClrTx/>
              <a:buSzPct val="100000"/>
              <a:buFont typeface="Arial" panose="020B0604020202020204" pitchFamily="34" charset="0"/>
              <a:buChar char="•"/>
              <a:defRPr sz="2000"/>
            </a:lvl4pPr>
            <a:lvl5pPr marL="1188000" indent="-228600">
              <a:lnSpc>
                <a:spcPct val="9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br>
              <a:rPr lang="en-GB">
                <a:solidFill>
                  <a:schemeClr val="tx1"/>
                </a:solidFill>
              </a:rPr>
            </a:br>
            <a:endParaRPr lang="en-GB">
              <a:solidFill>
                <a:schemeClr val="tx1"/>
              </a:solidFill>
            </a:endParaRPr>
          </a:p>
        </p:txBody>
      </p:sp>
      <p:sp>
        <p:nvSpPr>
          <p:cNvPr id="11" name="Rectangle 10">
            <a:extLst>
              <a:ext uri="{FF2B5EF4-FFF2-40B4-BE49-F238E27FC236}">
                <a16:creationId xmlns:a16="http://schemas.microsoft.com/office/drawing/2014/main" id="{95A9D4AC-E29E-40E3-91FF-5E38B0F38B48}"/>
              </a:ext>
            </a:extLst>
          </p:cNvPr>
          <p:cNvSpPr/>
          <p:nvPr>
            <p:custDataLst>
              <p:tags r:id="rId8"/>
            </p:custDataLst>
          </p:nvPr>
        </p:nvSpPr>
        <p:spPr>
          <a:xfrm>
            <a:off x="8902618" y="3468565"/>
            <a:ext cx="2417025" cy="1569660"/>
          </a:xfrm>
          <a:prstGeom prst="rect">
            <a:avLst/>
          </a:prstGeom>
        </p:spPr>
        <p:txBody>
          <a:bodyPr wrap="square" lIns="91440" tIns="45720" rIns="91440" bIns="45720" anchor="t">
            <a:spAutoFit/>
          </a:bodyPr>
          <a:lstStyle/>
          <a:p>
            <a:pPr algn="ctr"/>
            <a:r>
              <a:rPr lang="fr-CA" sz="1600" b="1" dirty="0">
                <a:latin typeface="Calibri"/>
              </a:rPr>
              <a:t>1 milliard de dollars sont investis </a:t>
            </a:r>
            <a:r>
              <a:rPr lang="fr-CA" sz="1600" dirty="0">
                <a:latin typeface="Calibri"/>
              </a:rPr>
              <a:t>pour atteindre ces cibles, et nous investirons aussi dans la nature en plantant et en protégeant 50 millions d’arbres</a:t>
            </a:r>
          </a:p>
        </p:txBody>
      </p:sp>
      <p:pic>
        <p:nvPicPr>
          <p:cNvPr id="12" name="Picture 11">
            <a:extLst>
              <a:ext uri="{FF2B5EF4-FFF2-40B4-BE49-F238E27FC236}">
                <a16:creationId xmlns:a16="http://schemas.microsoft.com/office/drawing/2014/main" id="{170E4E18-1527-4EA5-A75F-B7429F52F587}"/>
              </a:ext>
            </a:extLst>
          </p:cNvPr>
          <p:cNvPicPr>
            <a:picLocks noChangeAspect="1"/>
          </p:cNvPicPr>
          <p:nvPr>
            <p:custDataLst>
              <p:tags r:id="rId9"/>
            </p:custDataLst>
          </p:nvPr>
        </p:nvPicPr>
        <p:blipFill>
          <a:blip r:embed="rId15" cstate="print">
            <a:extLst>
              <a:ext uri="{28A0092B-C50C-407E-A947-70E740481C1C}">
                <a14:useLocalDpi xmlns:a14="http://schemas.microsoft.com/office/drawing/2010/main"/>
              </a:ext>
            </a:extLst>
          </a:blip>
          <a:stretch>
            <a:fillRect/>
          </a:stretch>
        </p:blipFill>
        <p:spPr>
          <a:xfrm>
            <a:off x="9773263" y="2729994"/>
            <a:ext cx="728797" cy="817401"/>
          </a:xfrm>
          <a:prstGeom prst="rect">
            <a:avLst/>
          </a:prstGeom>
        </p:spPr>
      </p:pic>
      <p:sp>
        <p:nvSpPr>
          <p:cNvPr id="13" name="Rectangle 12">
            <a:extLst>
              <a:ext uri="{FF2B5EF4-FFF2-40B4-BE49-F238E27FC236}">
                <a16:creationId xmlns:a16="http://schemas.microsoft.com/office/drawing/2014/main" id="{730C0F91-A359-4E42-AD86-DFB4A29DB5EA}"/>
              </a:ext>
            </a:extLst>
          </p:cNvPr>
          <p:cNvSpPr/>
          <p:nvPr>
            <p:custDataLst>
              <p:tags r:id="rId10"/>
            </p:custDataLst>
          </p:nvPr>
        </p:nvSpPr>
        <p:spPr>
          <a:xfrm>
            <a:off x="337731" y="950574"/>
            <a:ext cx="7589182" cy="1200329"/>
          </a:xfrm>
          <a:prstGeom prst="rect">
            <a:avLst/>
          </a:prstGeom>
        </p:spPr>
        <p:txBody>
          <a:bodyPr wrap="square">
            <a:spAutoFit/>
          </a:bodyPr>
          <a:lstStyle/>
          <a:p>
            <a:r>
              <a:rPr lang="fr-CA" sz="2400" dirty="0"/>
              <a:t>Éliminer les émissions de gaz à effet de serre de nos sites et de notre flotte d’ici 2025 et atteindre la </a:t>
            </a:r>
            <a:r>
              <a:rPr lang="fr-CA" sz="2400" dirty="0" err="1"/>
              <a:t>carbonégativité</a:t>
            </a:r>
            <a:r>
              <a:rPr lang="fr-CA" sz="2400" dirty="0"/>
              <a:t> dans toute la chaîne de valeur d’ici 2030</a:t>
            </a:r>
          </a:p>
        </p:txBody>
      </p:sp>
    </p:spTree>
    <p:extLst>
      <p:ext uri="{BB962C8B-B14F-4D97-AF65-F5344CB8AC3E}">
        <p14:creationId xmlns:p14="http://schemas.microsoft.com/office/powerpoint/2010/main" val="1187992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4">
            <a:extLst>
              <a:ext uri="{FF2B5EF4-FFF2-40B4-BE49-F238E27FC236}">
                <a16:creationId xmlns:a16="http://schemas.microsoft.com/office/drawing/2014/main" id="{1BAA5DB4-13BF-4E48-85FA-17095AF9C5F9}"/>
              </a:ext>
            </a:extLst>
          </p:cNvPr>
          <p:cNvPicPr>
            <a:picLocks noGrp="1" noChangeAspect="1"/>
          </p:cNvPicPr>
          <p:nvPr>
            <p:ph type="pic" sz="quarter" idx="20"/>
            <p:custDataLst>
              <p:tags r:id="rId1"/>
            </p:custDataLst>
          </p:nvPr>
        </p:nvPicPr>
        <p:blipFill rotWithShape="1">
          <a:blip r:embed="rId7">
            <a:extLst>
              <a:ext uri="{28A0092B-C50C-407E-A947-70E740481C1C}">
                <a14:useLocalDpi xmlns:a14="http://schemas.microsoft.com/office/drawing/2010/main"/>
              </a:ext>
            </a:extLst>
          </a:blip>
          <a:srcRect t="22" b="22"/>
          <a:stretch/>
        </p:blipFill>
        <p:spPr>
          <a:custGeom>
            <a:avLst/>
            <a:gdLst>
              <a:gd name="connsiteX0" fmla="*/ 613929 w 6096001"/>
              <a:gd name="connsiteY0" fmla="*/ 0 h 5693399"/>
              <a:gd name="connsiteX1" fmla="*/ 6096001 w 6096001"/>
              <a:gd name="connsiteY1" fmla="*/ 0 h 5693399"/>
              <a:gd name="connsiteX2" fmla="*/ 6096001 w 6096001"/>
              <a:gd name="connsiteY2" fmla="*/ 4764882 h 5693399"/>
              <a:gd name="connsiteX3" fmla="*/ 5995011 w 6096001"/>
              <a:gd name="connsiteY3" fmla="*/ 4856669 h 5693399"/>
              <a:gd name="connsiteX4" fmla="*/ 3664224 w 6096001"/>
              <a:gd name="connsiteY4" fmla="*/ 5693399 h 5693399"/>
              <a:gd name="connsiteX5" fmla="*/ 0 w 6096001"/>
              <a:gd name="connsiteY5" fmla="*/ 2029175 h 5693399"/>
              <a:gd name="connsiteX6" fmla="*/ 442252 w 6096001"/>
              <a:gd name="connsiteY6" fmla="*/ 282588 h 569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5693399">
                <a:moveTo>
                  <a:pt x="613929" y="0"/>
                </a:moveTo>
                <a:lnTo>
                  <a:pt x="6096001" y="0"/>
                </a:lnTo>
                <a:lnTo>
                  <a:pt x="6096001" y="4764882"/>
                </a:lnTo>
                <a:lnTo>
                  <a:pt x="5995011" y="4856669"/>
                </a:lnTo>
                <a:cubicBezTo>
                  <a:pt x="5361617" y="5379392"/>
                  <a:pt x="4549591" y="5693399"/>
                  <a:pt x="3664224" y="5693399"/>
                </a:cubicBezTo>
                <a:cubicBezTo>
                  <a:pt x="1640529" y="5693399"/>
                  <a:pt x="0" y="4052870"/>
                  <a:pt x="0" y="2029175"/>
                </a:cubicBezTo>
                <a:cubicBezTo>
                  <a:pt x="0" y="1396770"/>
                  <a:pt x="160208" y="801784"/>
                  <a:pt x="442252" y="282588"/>
                </a:cubicBezTo>
                <a:close/>
              </a:path>
            </a:pathLst>
          </a:custGeom>
          <a:noFill/>
          <a:extLst>
            <a:ext uri="{909E8E84-426E-40DD-AFC4-6F175D3DCCD1}">
              <a14:hiddenFill xmlns:a14="http://schemas.microsoft.com/office/drawing/2010/main">
                <a:solidFill>
                  <a:schemeClr val="accent1"/>
                </a:solidFill>
              </a14:hiddenFill>
            </a:ext>
          </a:extLst>
        </p:spPr>
      </p:pic>
      <p:sp>
        <p:nvSpPr>
          <p:cNvPr id="19" name="Title 18">
            <a:extLst>
              <a:ext uri="{FF2B5EF4-FFF2-40B4-BE49-F238E27FC236}">
                <a16:creationId xmlns:a16="http://schemas.microsoft.com/office/drawing/2014/main" id="{2886EBFB-A0C0-E54B-9307-825A2870B938}"/>
              </a:ext>
            </a:extLst>
          </p:cNvPr>
          <p:cNvSpPr>
            <a:spLocks noGrp="1"/>
          </p:cNvSpPr>
          <p:nvPr>
            <p:ph type="title"/>
            <p:custDataLst>
              <p:tags r:id="rId2"/>
            </p:custDataLst>
          </p:nvPr>
        </p:nvSpPr>
        <p:spPr/>
        <p:txBody>
          <a:bodyPr>
            <a:normAutofit/>
          </a:bodyPr>
          <a:lstStyle/>
          <a:p>
            <a:br>
              <a:rPr lang="en-GB" sz="3200">
                <a:solidFill>
                  <a:srgbClr val="FFFF00"/>
                </a:solidFill>
              </a:rPr>
            </a:br>
            <a:endParaRPr lang="en-US" sz="3200">
              <a:solidFill>
                <a:srgbClr val="FFFF00"/>
              </a:solidFill>
            </a:endParaRPr>
          </a:p>
        </p:txBody>
      </p:sp>
      <p:sp>
        <p:nvSpPr>
          <p:cNvPr id="22" name="Text Placeholder 21">
            <a:extLst>
              <a:ext uri="{FF2B5EF4-FFF2-40B4-BE49-F238E27FC236}">
                <a16:creationId xmlns:a16="http://schemas.microsoft.com/office/drawing/2014/main" id="{27F2C456-E90D-F24A-B456-ED96E6905BCD}"/>
              </a:ext>
            </a:extLst>
          </p:cNvPr>
          <p:cNvSpPr>
            <a:spLocks noGrp="1"/>
          </p:cNvSpPr>
          <p:nvPr>
            <p:ph type="body" sz="quarter" idx="16"/>
            <p:custDataLst>
              <p:tags r:id="rId3"/>
            </p:custDataLst>
          </p:nvPr>
        </p:nvSpPr>
        <p:spPr>
          <a:xfrm>
            <a:off x="407987" y="190920"/>
            <a:ext cx="5630863" cy="2612570"/>
          </a:xfrm>
        </p:spPr>
        <p:txBody>
          <a:bodyPr/>
          <a:lstStyle/>
          <a:p>
            <a:pPr>
              <a:lnSpc>
                <a:spcPct val="100000"/>
              </a:lnSpc>
              <a:spcAft>
                <a:spcPts val="0"/>
              </a:spcAft>
            </a:pPr>
            <a:r>
              <a:rPr lang="fr-CA" sz="3600" b="0" dirty="0">
                <a:latin typeface="+mj-lt"/>
              </a:rPr>
              <a:t>Nous repoussons les limites de la science pour offrir des médicaments qui changent des vies</a:t>
            </a:r>
            <a:endParaRPr lang="fr-CA" sz="3200" b="0" dirty="0">
              <a:latin typeface="+mj-lt"/>
            </a:endParaRPr>
          </a:p>
        </p:txBody>
      </p:sp>
      <p:sp>
        <p:nvSpPr>
          <p:cNvPr id="7" name="Content Placeholder 6">
            <a:extLst>
              <a:ext uri="{FF2B5EF4-FFF2-40B4-BE49-F238E27FC236}">
                <a16:creationId xmlns:a16="http://schemas.microsoft.com/office/drawing/2014/main" id="{6A132993-6E9A-45DE-862D-CB938BB2AE9E}"/>
              </a:ext>
            </a:extLst>
          </p:cNvPr>
          <p:cNvSpPr>
            <a:spLocks noGrp="1"/>
          </p:cNvSpPr>
          <p:nvPr>
            <p:ph sz="quarter" idx="19"/>
            <p:custDataLst>
              <p:tags r:id="rId4"/>
            </p:custDataLst>
          </p:nvPr>
        </p:nvSpPr>
        <p:spPr/>
        <p:txBody>
          <a:bodyPr/>
          <a:lstStyle/>
          <a:p>
            <a:pPr marL="0" indent="0">
              <a:buNone/>
            </a:pPr>
            <a:endParaRPr lang="fr-CA" dirty="0"/>
          </a:p>
          <a:p>
            <a:pPr marL="0" indent="0">
              <a:buNone/>
            </a:pPr>
            <a:r>
              <a:rPr lang="fr-CA" dirty="0"/>
              <a:t>Animés par nos </a:t>
            </a:r>
            <a:r>
              <a:rPr lang="fr-CA" b="1" dirty="0"/>
              <a:t>valeurs</a:t>
            </a:r>
            <a:r>
              <a:rPr lang="fr-CA" dirty="0"/>
              <a:t> et </a:t>
            </a:r>
            <a:r>
              <a:rPr lang="fr-CA" b="1" dirty="0"/>
              <a:t>ce que la science peut accomplir</a:t>
            </a:r>
            <a:r>
              <a:rPr lang="fr-CA" dirty="0"/>
              <a:t>, nous </a:t>
            </a:r>
            <a:r>
              <a:rPr lang="fr-CA" b="1" dirty="0"/>
              <a:t>aspirons</a:t>
            </a:r>
            <a:r>
              <a:rPr lang="fr-CA" dirty="0"/>
              <a:t> à </a:t>
            </a:r>
            <a:r>
              <a:rPr lang="fr-CA" b="1" dirty="0"/>
              <a:t>offrir plus rapidement des médicaments qui changent des vies </a:t>
            </a:r>
            <a:r>
              <a:rPr lang="fr-CA" dirty="0"/>
              <a:t>et</a:t>
            </a:r>
            <a:r>
              <a:rPr lang="fr-CA" b="1" dirty="0"/>
              <a:t> </a:t>
            </a:r>
            <a:r>
              <a:rPr lang="fr-CA" dirty="0"/>
              <a:t>qui créent une </a:t>
            </a:r>
            <a:r>
              <a:rPr lang="fr-CA" b="1" dirty="0"/>
              <a:t>valeur </a:t>
            </a:r>
            <a:r>
              <a:rPr lang="fr-CA" dirty="0"/>
              <a:t>durable</a:t>
            </a:r>
            <a:r>
              <a:rPr lang="fr-CA" b="1" dirty="0"/>
              <a:t> pour les patients et la société</a:t>
            </a:r>
            <a:r>
              <a:rPr lang="fr-CA" dirty="0"/>
              <a:t>.</a:t>
            </a:r>
            <a:endParaRPr lang="fr-CA" b="1" dirty="0"/>
          </a:p>
          <a:p>
            <a:pPr marL="0" indent="0">
              <a:buNone/>
            </a:pPr>
            <a:endParaRPr lang="en-GB" dirty="0"/>
          </a:p>
        </p:txBody>
      </p:sp>
    </p:spTree>
    <p:extLst>
      <p:ext uri="{BB962C8B-B14F-4D97-AF65-F5344CB8AC3E}">
        <p14:creationId xmlns:p14="http://schemas.microsoft.com/office/powerpoint/2010/main" val="983848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29">
            <a:extLst>
              <a:ext uri="{FF2B5EF4-FFF2-40B4-BE49-F238E27FC236}">
                <a16:creationId xmlns:a16="http://schemas.microsoft.com/office/drawing/2014/main" id="{A7AEFB21-66D8-43FD-B820-5F64BFD6188A}"/>
              </a:ext>
            </a:extLst>
          </p:cNvPr>
          <p:cNvPicPr>
            <a:picLocks noGrp="1" noChangeAspect="1"/>
          </p:cNvPicPr>
          <p:nvPr>
            <p:ph type="pic" sz="quarter" idx="21"/>
            <p:custDataLst>
              <p:tags r:id="rId1"/>
            </p:custDataLst>
          </p:nvPr>
        </p:nvPicPr>
        <p:blipFill rotWithShape="1">
          <a:blip r:embed="rId15" cstate="print">
            <a:extLst>
              <a:ext uri="{28A0092B-C50C-407E-A947-70E740481C1C}">
                <a14:useLocalDpi xmlns:a14="http://schemas.microsoft.com/office/drawing/2010/main"/>
              </a:ext>
            </a:extLst>
          </a:blip>
          <a:srcRect l="263" r="263"/>
          <a:stretch/>
        </p:blipFill>
        <p:spPr>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pic>
      <p:sp>
        <p:nvSpPr>
          <p:cNvPr id="8" name="Title 7">
            <a:extLst>
              <a:ext uri="{FF2B5EF4-FFF2-40B4-BE49-F238E27FC236}">
                <a16:creationId xmlns:a16="http://schemas.microsoft.com/office/drawing/2014/main" id="{E81C1D94-1018-43DC-97A7-A429AC1EE1FA}"/>
              </a:ext>
            </a:extLst>
          </p:cNvPr>
          <p:cNvSpPr>
            <a:spLocks noGrp="1"/>
          </p:cNvSpPr>
          <p:nvPr>
            <p:ph type="title"/>
            <p:custDataLst>
              <p:tags r:id="rId2"/>
            </p:custDataLst>
          </p:nvPr>
        </p:nvSpPr>
        <p:spPr/>
        <p:txBody>
          <a:bodyPr>
            <a:noAutofit/>
          </a:bodyPr>
          <a:lstStyle/>
          <a:p>
            <a:r>
              <a:rPr lang="fr-CA" dirty="0"/>
              <a:t>Une société biopharmaceutique mondiale, axée sur la science et centrée sur le patient</a:t>
            </a:r>
            <a:br>
              <a:rPr lang="en-US" dirty="0">
                <a:highlight>
                  <a:srgbClr val="FFFF00"/>
                </a:highlight>
              </a:rPr>
            </a:br>
            <a:endParaRPr lang="en-GB" dirty="0"/>
          </a:p>
        </p:txBody>
      </p:sp>
      <p:pic>
        <p:nvPicPr>
          <p:cNvPr id="32" name="Picture Placeholder 23">
            <a:extLst>
              <a:ext uri="{FF2B5EF4-FFF2-40B4-BE49-F238E27FC236}">
                <a16:creationId xmlns:a16="http://schemas.microsoft.com/office/drawing/2014/main" id="{8823FFFF-1AD8-4DAD-AE42-D9D415DD60F2}"/>
              </a:ext>
            </a:extLst>
          </p:cNvPr>
          <p:cNvPicPr>
            <a:picLocks noGrp="1" noChangeAspect="1"/>
          </p:cNvPicPr>
          <p:nvPr>
            <p:ph type="pic" sz="quarter" idx="22"/>
            <p:custDataLst>
              <p:tags r:id="rId3"/>
            </p:custDataLst>
          </p:nvPr>
        </p:nvPicPr>
        <p:blipFill rotWithShape="1">
          <a:blip r:embed="rId16" cstate="print">
            <a:extLst>
              <a:ext uri="{28A0092B-C50C-407E-A947-70E740481C1C}">
                <a14:useLocalDpi xmlns:a14="http://schemas.microsoft.com/office/drawing/2010/main"/>
              </a:ext>
            </a:extLst>
          </a:blip>
          <a:srcRect t="44" b="44"/>
          <a:stretch/>
        </p:blipFill>
        <p:spPr>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6"/>
                </a:solidFill>
              </a14:hiddenFill>
            </a:ext>
          </a:extLst>
        </p:spPr>
      </p:pic>
      <p:pic>
        <p:nvPicPr>
          <p:cNvPr id="38" name="Picture Placeholder 28">
            <a:extLst>
              <a:ext uri="{FF2B5EF4-FFF2-40B4-BE49-F238E27FC236}">
                <a16:creationId xmlns:a16="http://schemas.microsoft.com/office/drawing/2014/main" id="{9F946A11-109B-4537-9EB7-A9519163FA41}"/>
              </a:ext>
            </a:extLst>
          </p:cNvPr>
          <p:cNvPicPr>
            <a:picLocks noGrp="1" noChangeAspect="1"/>
          </p:cNvPicPr>
          <p:nvPr>
            <p:ph type="pic" sz="quarter" idx="23"/>
            <p:custDataLst>
              <p:tags r:id="rId4"/>
            </p:custDataLst>
          </p:nvPr>
        </p:nvPicPr>
        <p:blipFill rotWithShape="1">
          <a:blip r:embed="rId17" cstate="print">
            <a:extLst>
              <a:ext uri="{28A0092B-C50C-407E-A947-70E740481C1C}">
                <a14:useLocalDpi xmlns:a14="http://schemas.microsoft.com/office/drawing/2010/main"/>
              </a:ext>
            </a:extLst>
          </a:blip>
          <a:srcRect l="263" r="263"/>
          <a:stretch/>
        </p:blipFill>
        <p:spPr>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5"/>
                </a:solidFill>
              </a14:hiddenFill>
            </a:ext>
          </a:extLst>
        </p:spPr>
      </p:pic>
      <p:sp>
        <p:nvSpPr>
          <p:cNvPr id="9" name="Text Placeholder 8">
            <a:extLst>
              <a:ext uri="{FF2B5EF4-FFF2-40B4-BE49-F238E27FC236}">
                <a16:creationId xmlns:a16="http://schemas.microsoft.com/office/drawing/2014/main" id="{B8E679B9-D16E-4159-8B22-B3A144423681}"/>
              </a:ext>
            </a:extLst>
          </p:cNvPr>
          <p:cNvSpPr>
            <a:spLocks noGrp="1"/>
          </p:cNvSpPr>
          <p:nvPr>
            <p:ph type="body" sz="quarter" idx="18"/>
            <p:custDataLst>
              <p:tags r:id="rId5"/>
            </p:custDataLst>
          </p:nvPr>
        </p:nvSpPr>
        <p:spPr/>
        <p:txBody>
          <a:bodyPr/>
          <a:lstStyle/>
          <a:p>
            <a:r>
              <a:rPr lang="fr-CA" sz="1800" dirty="0"/>
              <a:t>Axée sur la science et l’innovation</a:t>
            </a:r>
          </a:p>
        </p:txBody>
      </p:sp>
      <p:sp>
        <p:nvSpPr>
          <p:cNvPr id="13" name="Text Placeholder 12">
            <a:extLst>
              <a:ext uri="{FF2B5EF4-FFF2-40B4-BE49-F238E27FC236}">
                <a16:creationId xmlns:a16="http://schemas.microsoft.com/office/drawing/2014/main" id="{2E909C04-A745-46AA-B1AD-82596C1043D2}"/>
              </a:ext>
            </a:extLst>
          </p:cNvPr>
          <p:cNvSpPr>
            <a:spLocks noGrp="1"/>
          </p:cNvSpPr>
          <p:nvPr>
            <p:ph type="body" sz="quarter" idx="32"/>
            <p:custDataLst>
              <p:tags r:id="rId6"/>
            </p:custDataLst>
          </p:nvPr>
        </p:nvSpPr>
        <p:spPr>
          <a:xfrm>
            <a:off x="2711450" y="3927673"/>
            <a:ext cx="2124074" cy="2656007"/>
          </a:xfrm>
        </p:spPr>
        <p:txBody>
          <a:bodyPr/>
          <a:lstStyle/>
          <a:p>
            <a:pPr>
              <a:lnSpc>
                <a:spcPct val="100000"/>
              </a:lnSpc>
              <a:spcAft>
                <a:spcPts val="0"/>
              </a:spcAft>
            </a:pPr>
            <a:r>
              <a:rPr lang="fr-CA" sz="1800" dirty="0"/>
              <a:t>Principaux domaines thérapeutiques : oncologie; m</a:t>
            </a:r>
            <a:r>
              <a:rPr lang="fr-CA" sz="1800" dirty="0">
                <a:effectLst/>
              </a:rPr>
              <a:t>aladies cardiovasculaires, rénales et métaboliques</a:t>
            </a:r>
            <a:r>
              <a:rPr lang="fr-CA" sz="1800" dirty="0"/>
              <a:t>; santé respiratoire et inflammation; maladies rares.</a:t>
            </a:r>
          </a:p>
        </p:txBody>
      </p:sp>
      <p:sp>
        <p:nvSpPr>
          <p:cNvPr id="14" name="Text Placeholder 13">
            <a:extLst>
              <a:ext uri="{FF2B5EF4-FFF2-40B4-BE49-F238E27FC236}">
                <a16:creationId xmlns:a16="http://schemas.microsoft.com/office/drawing/2014/main" id="{915E1B2F-89DE-4422-9DE0-358026422670}"/>
              </a:ext>
            </a:extLst>
          </p:cNvPr>
          <p:cNvSpPr>
            <a:spLocks noGrp="1"/>
          </p:cNvSpPr>
          <p:nvPr>
            <p:ph type="body" sz="quarter" idx="33"/>
            <p:custDataLst>
              <p:tags r:id="rId7"/>
            </p:custDataLst>
          </p:nvPr>
        </p:nvSpPr>
        <p:spPr/>
        <p:txBody>
          <a:bodyPr/>
          <a:lstStyle/>
          <a:p>
            <a:r>
              <a:rPr lang="fr-CA" sz="1800" dirty="0"/>
              <a:t>Gamme de produits variée qui touche les domaines des soins primaires, des soins spécialisés et des maladies rares</a:t>
            </a:r>
          </a:p>
          <a:p>
            <a:endParaRPr lang="en-GB" dirty="0"/>
          </a:p>
        </p:txBody>
      </p:sp>
      <p:sp>
        <p:nvSpPr>
          <p:cNvPr id="16" name="Text Placeholder 15">
            <a:extLst>
              <a:ext uri="{FF2B5EF4-FFF2-40B4-BE49-F238E27FC236}">
                <a16:creationId xmlns:a16="http://schemas.microsoft.com/office/drawing/2014/main" id="{4A6C71D5-D22D-40E0-90DD-87D8C5A0EFB0}"/>
              </a:ext>
            </a:extLst>
          </p:cNvPr>
          <p:cNvSpPr>
            <a:spLocks noGrp="1"/>
          </p:cNvSpPr>
          <p:nvPr>
            <p:ph type="body" sz="quarter" idx="34"/>
            <p:custDataLst>
              <p:tags r:id="rId8"/>
            </p:custDataLst>
          </p:nvPr>
        </p:nvSpPr>
        <p:spPr/>
        <p:txBody>
          <a:bodyPr/>
          <a:lstStyle/>
          <a:p>
            <a:r>
              <a:rPr lang="fr-CA" sz="1800" dirty="0"/>
              <a:t>Engagement envers les gens et la société</a:t>
            </a:r>
          </a:p>
        </p:txBody>
      </p:sp>
      <p:sp>
        <p:nvSpPr>
          <p:cNvPr id="18" name="Text Placeholder 17">
            <a:extLst>
              <a:ext uri="{FF2B5EF4-FFF2-40B4-BE49-F238E27FC236}">
                <a16:creationId xmlns:a16="http://schemas.microsoft.com/office/drawing/2014/main" id="{91FA4D79-FB63-4664-9414-B509FC254636}"/>
              </a:ext>
            </a:extLst>
          </p:cNvPr>
          <p:cNvSpPr>
            <a:spLocks noGrp="1"/>
          </p:cNvSpPr>
          <p:nvPr>
            <p:ph type="body" sz="quarter" idx="35"/>
            <p:custDataLst>
              <p:tags r:id="rId9"/>
            </p:custDataLst>
          </p:nvPr>
        </p:nvSpPr>
        <p:spPr/>
        <p:txBody>
          <a:bodyPr/>
          <a:lstStyle/>
          <a:p>
            <a:r>
              <a:rPr lang="fr-CA" sz="1800" dirty="0"/>
              <a:t>Force mondiale, présence équilibrée entre les régions </a:t>
            </a:r>
          </a:p>
          <a:p>
            <a:endParaRPr lang="en-GB" dirty="0"/>
          </a:p>
        </p:txBody>
      </p:sp>
      <p:sp>
        <p:nvSpPr>
          <p:cNvPr id="15" name="Footer Placeholder 4">
            <a:extLst>
              <a:ext uri="{FF2B5EF4-FFF2-40B4-BE49-F238E27FC236}">
                <a16:creationId xmlns:a16="http://schemas.microsoft.com/office/drawing/2014/main" id="{60EFB4DF-EF48-4687-8A74-4C3B29F70BDF}"/>
              </a:ext>
            </a:extLst>
          </p:cNvPr>
          <p:cNvSpPr txBox="1">
            <a:spLocks/>
          </p:cNvSpPr>
          <p:nvPr>
            <p:custDataLst>
              <p:tags r:id="rId10"/>
            </p:custDataLst>
          </p:nvPr>
        </p:nvSpPr>
        <p:spPr>
          <a:xfrm>
            <a:off x="6784044" y="6273166"/>
            <a:ext cx="4114800" cy="23775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377">
              <a:defRPr/>
            </a:pPr>
            <a:endParaRPr lang="en-GB" sz="1053">
              <a:solidFill>
                <a:srgbClr val="000000"/>
              </a:solidFill>
              <a:latin typeface="Calibri"/>
            </a:endParaRPr>
          </a:p>
        </p:txBody>
      </p:sp>
      <p:pic>
        <p:nvPicPr>
          <p:cNvPr id="22" name="Picture Placeholder 23">
            <a:extLst>
              <a:ext uri="{FF2B5EF4-FFF2-40B4-BE49-F238E27FC236}">
                <a16:creationId xmlns:a16="http://schemas.microsoft.com/office/drawing/2014/main" id="{F1EAF009-BAF1-BD49-90A1-18180BA28247}"/>
              </a:ext>
            </a:extLst>
          </p:cNvPr>
          <p:cNvPicPr>
            <a:picLocks noGrp="1" noChangeAspect="1"/>
          </p:cNvPicPr>
          <p:nvPr>
            <p:ph type="pic" sz="quarter" idx="30"/>
            <p:custDataLst>
              <p:tags r:id="rId11"/>
            </p:custDataLst>
          </p:nvPr>
        </p:nvPicPr>
        <p:blipFill rotWithShape="1">
          <a:blip r:embed="rId18" cstate="print">
            <a:extLst>
              <a:ext uri="{28A0092B-C50C-407E-A947-70E740481C1C}">
                <a14:useLocalDpi xmlns:a14="http://schemas.microsoft.com/office/drawing/2010/main"/>
              </a:ext>
            </a:extLst>
          </a:blip>
          <a:srcRect l="263" r="263"/>
          <a:stretch/>
        </p:blipFill>
        <p:spPr>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3"/>
                </a:solidFill>
              </a14:hiddenFill>
            </a:ext>
          </a:extLst>
        </p:spPr>
      </p:pic>
      <p:pic>
        <p:nvPicPr>
          <p:cNvPr id="23" name="Picture Placeholder 52">
            <a:extLst>
              <a:ext uri="{FF2B5EF4-FFF2-40B4-BE49-F238E27FC236}">
                <a16:creationId xmlns:a16="http://schemas.microsoft.com/office/drawing/2014/main" id="{E5617DDC-B745-5E44-975A-4FD66E7DFF38}"/>
              </a:ext>
            </a:extLst>
          </p:cNvPr>
          <p:cNvPicPr>
            <a:picLocks noGrp="1" noChangeAspect="1"/>
          </p:cNvPicPr>
          <p:nvPr>
            <p:ph type="pic" sz="quarter" idx="28"/>
            <p:custDataLst>
              <p:tags r:id="rId12"/>
            </p:custDataLst>
          </p:nvPr>
        </p:nvPicPr>
        <p:blipFill rotWithShape="1">
          <a:blip r:embed="rId19" cstate="print">
            <a:extLst>
              <a:ext uri="{28A0092B-C50C-407E-A947-70E740481C1C}">
                <a14:useLocalDpi xmlns:a14="http://schemas.microsoft.com/office/drawing/2010/main"/>
              </a:ext>
            </a:extLst>
          </a:blip>
          <a:srcRect l="263" r="263"/>
          <a:stretch/>
        </p:blipFill>
        <p:spPr>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3"/>
                </a:solidFill>
              </a14:hiddenFill>
            </a:ext>
          </a:extLst>
        </p:spPr>
      </p:pic>
    </p:spTree>
    <p:extLst>
      <p:ext uri="{BB962C8B-B14F-4D97-AF65-F5344CB8AC3E}">
        <p14:creationId xmlns:p14="http://schemas.microsoft.com/office/powerpoint/2010/main" val="93424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83A5BBE-BFDC-4446-A51B-783C8A61973F}"/>
              </a:ext>
            </a:extLst>
          </p:cNvPr>
          <p:cNvSpPr>
            <a:spLocks noGrp="1"/>
          </p:cNvSpPr>
          <p:nvPr>
            <p:ph type="title"/>
            <p:custDataLst>
              <p:tags r:id="rId1"/>
            </p:custDataLst>
          </p:nvPr>
        </p:nvSpPr>
        <p:spPr/>
        <p:txBody>
          <a:bodyPr>
            <a:normAutofit/>
          </a:bodyPr>
          <a:lstStyle/>
          <a:p>
            <a:r>
              <a:rPr kumimoji="0" lang="fr-CA" sz="4000" b="0" i="0" u="none" strike="noStrike" kern="1200" cap="none" spc="0" normalizeH="0" baseline="0" dirty="0">
                <a:ln>
                  <a:noFill/>
                </a:ln>
                <a:solidFill>
                  <a:srgbClr val="FFFFFF"/>
                </a:solidFill>
                <a:effectLst/>
                <a:uLnTx/>
                <a:uFillTx/>
                <a:latin typeface="Calisto MT"/>
                <a:cs typeface="Arial"/>
              </a:rPr>
              <a:t>Nos priorités stratégiques</a:t>
            </a:r>
            <a:endParaRPr lang="fr-CA" sz="1600" dirty="0"/>
          </a:p>
        </p:txBody>
      </p:sp>
      <p:pic>
        <p:nvPicPr>
          <p:cNvPr id="25" name="Graphic 24">
            <a:extLst>
              <a:ext uri="{FF2B5EF4-FFF2-40B4-BE49-F238E27FC236}">
                <a16:creationId xmlns:a16="http://schemas.microsoft.com/office/drawing/2014/main" id="{94A100CB-25D2-44D3-B9D7-0924BEC3A4EC}"/>
              </a:ext>
            </a:extLst>
          </p:cNvPr>
          <p:cNvPicPr>
            <a:picLocks noChangeAspect="1"/>
          </p:cNvPicPr>
          <p:nvPr>
            <p:custDataLst>
              <p:tags r:id="rId2"/>
            </p:custDataLst>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309540" y="4483675"/>
            <a:ext cx="1440000" cy="1440000"/>
          </a:xfrm>
          <a:prstGeom prst="rect">
            <a:avLst/>
          </a:prstGeom>
        </p:spPr>
      </p:pic>
      <p:pic>
        <p:nvPicPr>
          <p:cNvPr id="6" name="Graphic 5">
            <a:extLst>
              <a:ext uri="{FF2B5EF4-FFF2-40B4-BE49-F238E27FC236}">
                <a16:creationId xmlns:a16="http://schemas.microsoft.com/office/drawing/2014/main" id="{D4177B66-AD4D-4A49-AD2E-3E83D3781FCC}"/>
              </a:ext>
            </a:extLst>
          </p:cNvPr>
          <p:cNvPicPr>
            <a:picLocks noChangeAspect="1"/>
          </p:cNvPicPr>
          <p:nvPr>
            <p:custDataLst>
              <p:tags r:id="rId3"/>
            </p:custDataLst>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309540" y="1345067"/>
            <a:ext cx="1440000" cy="1440000"/>
          </a:xfrm>
          <a:prstGeom prst="rect">
            <a:avLst/>
          </a:prstGeom>
        </p:spPr>
      </p:pic>
      <p:pic>
        <p:nvPicPr>
          <p:cNvPr id="9" name="Graphic 8">
            <a:extLst>
              <a:ext uri="{FF2B5EF4-FFF2-40B4-BE49-F238E27FC236}">
                <a16:creationId xmlns:a16="http://schemas.microsoft.com/office/drawing/2014/main" id="{2856F7B0-3B6B-4C65-AA81-DD6C5E71BFB9}"/>
              </a:ext>
            </a:extLst>
          </p:cNvPr>
          <p:cNvPicPr>
            <a:picLocks noChangeAspect="1"/>
          </p:cNvPicPr>
          <p:nvPr>
            <p:custDataLst>
              <p:tags r:id="rId4"/>
            </p:custDataLst>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309540" y="2914372"/>
            <a:ext cx="1440000" cy="1440000"/>
          </a:xfrm>
          <a:prstGeom prst="rect">
            <a:avLst/>
          </a:prstGeom>
        </p:spPr>
      </p:pic>
      <p:sp>
        <p:nvSpPr>
          <p:cNvPr id="27" name="Rectangle 26">
            <a:extLst>
              <a:ext uri="{FF2B5EF4-FFF2-40B4-BE49-F238E27FC236}">
                <a16:creationId xmlns:a16="http://schemas.microsoft.com/office/drawing/2014/main" id="{7048B63E-87B9-4A2F-A5C5-A00755F69097}"/>
              </a:ext>
            </a:extLst>
          </p:cNvPr>
          <p:cNvSpPr/>
          <p:nvPr>
            <p:custDataLst>
              <p:tags r:id="rId5"/>
            </p:custDataLst>
          </p:nvPr>
        </p:nvSpPr>
        <p:spPr>
          <a:xfrm>
            <a:off x="5941818" y="1834235"/>
            <a:ext cx="6096000" cy="830997"/>
          </a:xfrm>
          <a:prstGeom prst="rect">
            <a:avLst/>
          </a:prstGeom>
        </p:spPr>
        <p:txBody>
          <a:bodyPr>
            <a:spAutoFit/>
          </a:bodyPr>
          <a:lstStyle/>
          <a:p>
            <a:r>
              <a:rPr lang="fr-CA" sz="2400" dirty="0"/>
              <a:t>Assurer un leadership en matière de croissance et de domaines thérapeutiques</a:t>
            </a:r>
          </a:p>
        </p:txBody>
      </p:sp>
      <p:sp>
        <p:nvSpPr>
          <p:cNvPr id="3" name="Rectangle 2">
            <a:extLst>
              <a:ext uri="{FF2B5EF4-FFF2-40B4-BE49-F238E27FC236}">
                <a16:creationId xmlns:a16="http://schemas.microsoft.com/office/drawing/2014/main" id="{BA8FD83A-B8C6-404E-B2A7-B03EFB5B26B9}"/>
              </a:ext>
            </a:extLst>
          </p:cNvPr>
          <p:cNvSpPr/>
          <p:nvPr>
            <p:custDataLst>
              <p:tags r:id="rId6"/>
            </p:custDataLst>
          </p:nvPr>
        </p:nvSpPr>
        <p:spPr>
          <a:xfrm>
            <a:off x="5941818" y="4972842"/>
            <a:ext cx="4762073" cy="461665"/>
          </a:xfrm>
          <a:prstGeom prst="rect">
            <a:avLst/>
          </a:prstGeom>
        </p:spPr>
        <p:txBody>
          <a:bodyPr wrap="none">
            <a:spAutoFit/>
          </a:bodyPr>
          <a:lstStyle/>
          <a:p>
            <a:r>
              <a:rPr lang="fr-CA" sz="2400" dirty="0"/>
              <a:t>Créer un milieu de travail formidable</a:t>
            </a:r>
          </a:p>
        </p:txBody>
      </p:sp>
      <p:sp>
        <p:nvSpPr>
          <p:cNvPr id="12" name="Rectangle 11">
            <a:extLst>
              <a:ext uri="{FF2B5EF4-FFF2-40B4-BE49-F238E27FC236}">
                <a16:creationId xmlns:a16="http://schemas.microsoft.com/office/drawing/2014/main" id="{DAD27E2E-D479-A444-AC97-C1FC5DC20A63}"/>
              </a:ext>
            </a:extLst>
          </p:cNvPr>
          <p:cNvSpPr/>
          <p:nvPr>
            <p:custDataLst>
              <p:tags r:id="rId7"/>
            </p:custDataLst>
          </p:nvPr>
        </p:nvSpPr>
        <p:spPr>
          <a:xfrm>
            <a:off x="5941818" y="3403538"/>
            <a:ext cx="6096000" cy="461665"/>
          </a:xfrm>
          <a:prstGeom prst="rect">
            <a:avLst/>
          </a:prstGeom>
        </p:spPr>
        <p:txBody>
          <a:bodyPr>
            <a:spAutoFit/>
          </a:bodyPr>
          <a:lstStyle/>
          <a:p>
            <a:r>
              <a:rPr lang="fr-CA" sz="2400" dirty="0"/>
              <a:t>Accélérer l’innovation scientifique</a:t>
            </a:r>
          </a:p>
        </p:txBody>
      </p:sp>
    </p:spTree>
    <p:extLst>
      <p:ext uri="{BB962C8B-B14F-4D97-AF65-F5344CB8AC3E}">
        <p14:creationId xmlns:p14="http://schemas.microsoft.com/office/powerpoint/2010/main" val="4155959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1">
            <a:extLst>
              <a:ext uri="{FF2B5EF4-FFF2-40B4-BE49-F238E27FC236}">
                <a16:creationId xmlns:a16="http://schemas.microsoft.com/office/drawing/2014/main" id="{7FCB3E4E-1C01-475A-BE62-D188EB2A1D05}"/>
              </a:ext>
            </a:extLst>
          </p:cNvPr>
          <p:cNvPicPr>
            <a:picLocks noGrp="1" noChangeAspect="1"/>
          </p:cNvPicPr>
          <p:nvPr>
            <p:ph type="pic" sz="quarter" idx="21"/>
            <p:custDataLst>
              <p:tags r:id="rId1"/>
            </p:custDataLst>
          </p:nvPr>
        </p:nvPicPr>
        <p:blipFill rotWithShape="1">
          <a:blip r:embed="rId13" cstate="print">
            <a:extLst>
              <a:ext uri="{28A0092B-C50C-407E-A947-70E740481C1C}">
                <a14:useLocalDpi xmlns:a14="http://schemas.microsoft.com/office/drawing/2010/main"/>
              </a:ext>
            </a:extLst>
          </a:blip>
          <a:srcRect t="35" b="35"/>
          <a:stretch/>
        </p:blipFill>
        <p:spPr>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pic>
      <p:sp>
        <p:nvSpPr>
          <p:cNvPr id="3" name="Title 2">
            <a:extLst>
              <a:ext uri="{FF2B5EF4-FFF2-40B4-BE49-F238E27FC236}">
                <a16:creationId xmlns:a16="http://schemas.microsoft.com/office/drawing/2014/main" id="{4B504173-1CAA-408B-ACBF-C2EBAEB6916B}"/>
              </a:ext>
            </a:extLst>
          </p:cNvPr>
          <p:cNvSpPr>
            <a:spLocks noGrp="1"/>
          </p:cNvSpPr>
          <p:nvPr>
            <p:ph type="title"/>
            <p:custDataLst>
              <p:tags r:id="rId2"/>
            </p:custDataLst>
          </p:nvPr>
        </p:nvSpPr>
        <p:spPr>
          <a:xfrm>
            <a:off x="407987" y="99589"/>
            <a:ext cx="11376025" cy="799146"/>
          </a:xfrm>
        </p:spPr>
        <p:txBody>
          <a:bodyPr>
            <a:normAutofit fontScale="90000"/>
          </a:bodyPr>
          <a:lstStyle/>
          <a:p>
            <a:r>
              <a:rPr lang="fr-CA" dirty="0"/>
              <a:t>Accélérer notre croissance et la mise en application de notre stratégie </a:t>
            </a:r>
          </a:p>
        </p:txBody>
      </p:sp>
      <p:pic>
        <p:nvPicPr>
          <p:cNvPr id="30" name="Picture Placeholder 26">
            <a:extLst>
              <a:ext uri="{FF2B5EF4-FFF2-40B4-BE49-F238E27FC236}">
                <a16:creationId xmlns:a16="http://schemas.microsoft.com/office/drawing/2014/main" id="{8803B138-5708-4334-BD98-01AAD4DF8CD5}"/>
              </a:ext>
            </a:extLst>
          </p:cNvPr>
          <p:cNvPicPr>
            <a:picLocks noGrp="1" noChangeAspect="1"/>
          </p:cNvPicPr>
          <p:nvPr>
            <p:ph type="pic" sz="quarter" idx="22"/>
            <p:custDataLst>
              <p:tags r:id="rId3"/>
            </p:custDataLst>
          </p:nvPr>
        </p:nvPicPr>
        <p:blipFill rotWithShape="1">
          <a:blip r:embed="rId14" cstate="print">
            <a:extLst>
              <a:ext uri="{28A0092B-C50C-407E-A947-70E740481C1C}">
                <a14:useLocalDpi xmlns:a14="http://schemas.microsoft.com/office/drawing/2010/main"/>
              </a:ext>
            </a:extLst>
          </a:blip>
          <a:srcRect l="247" r="247"/>
          <a:stretch/>
        </p:blipFill>
        <p:spPr>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6"/>
                </a:solidFill>
              </a14:hiddenFill>
            </a:ext>
          </a:extLst>
        </p:spPr>
      </p:pic>
      <p:pic>
        <p:nvPicPr>
          <p:cNvPr id="32" name="Picture Placeholder 31" descr="A person looking at a computer screen&#10;&#10;Description automatically generated with low confidence">
            <a:extLst>
              <a:ext uri="{FF2B5EF4-FFF2-40B4-BE49-F238E27FC236}">
                <a16:creationId xmlns:a16="http://schemas.microsoft.com/office/drawing/2014/main" id="{8002BAD7-1274-41A6-95CC-85CAF070FAA7}"/>
              </a:ext>
            </a:extLst>
          </p:cNvPr>
          <p:cNvPicPr>
            <a:picLocks noGrp="1" noChangeAspect="1"/>
          </p:cNvPicPr>
          <p:nvPr>
            <p:ph type="pic" sz="quarter" idx="23"/>
            <p:custDataLst>
              <p:tags r:id="rId4"/>
            </p:custDataLst>
          </p:nvPr>
        </p:nvPicPr>
        <p:blipFill rotWithShape="1">
          <a:blip r:embed="rId15" cstate="print">
            <a:extLst>
              <a:ext uri="{28A0092B-C50C-407E-A947-70E740481C1C}">
                <a14:useLocalDpi xmlns:a14="http://schemas.microsoft.com/office/drawing/2010/main"/>
              </a:ext>
            </a:extLst>
          </a:blip>
          <a:srcRect t="35" b="35"/>
          <a:stretch/>
        </p:blipFill>
        <p:spPr/>
      </p:pic>
      <p:pic>
        <p:nvPicPr>
          <p:cNvPr id="45" name="Picture Placeholder 44" descr="A picture containing person, indoor&#10;&#10;Description automatically generated">
            <a:extLst>
              <a:ext uri="{FF2B5EF4-FFF2-40B4-BE49-F238E27FC236}">
                <a16:creationId xmlns:a16="http://schemas.microsoft.com/office/drawing/2014/main" id="{01FF1A07-99F8-4348-B15D-D2A2A89085C0}"/>
              </a:ext>
            </a:extLst>
          </p:cNvPr>
          <p:cNvPicPr>
            <a:picLocks noGrp="1" noChangeAspect="1"/>
          </p:cNvPicPr>
          <p:nvPr>
            <p:ph type="pic" sz="quarter" idx="28"/>
            <p:custDataLst>
              <p:tags r:id="rId5"/>
            </p:custDataLst>
          </p:nvPr>
        </p:nvPicPr>
        <p:blipFill rotWithShape="1">
          <a:blip r:embed="rId16" cstate="print">
            <a:extLst>
              <a:ext uri="{28A0092B-C50C-407E-A947-70E740481C1C}">
                <a14:useLocalDpi xmlns:a14="http://schemas.microsoft.com/office/drawing/2010/main"/>
              </a:ext>
            </a:extLst>
          </a:blip>
          <a:srcRect t="35" b="35"/>
          <a:stretch/>
        </p:blipFill>
        <p:spPr/>
      </p:pic>
      <p:sp>
        <p:nvSpPr>
          <p:cNvPr id="6" name="Text Placeholder 5">
            <a:extLst>
              <a:ext uri="{FF2B5EF4-FFF2-40B4-BE49-F238E27FC236}">
                <a16:creationId xmlns:a16="http://schemas.microsoft.com/office/drawing/2014/main" id="{CA03FF55-2443-42C1-ADFC-6C1431D72B16}"/>
              </a:ext>
            </a:extLst>
          </p:cNvPr>
          <p:cNvSpPr>
            <a:spLocks noGrp="1"/>
          </p:cNvSpPr>
          <p:nvPr>
            <p:ph type="body" sz="quarter" idx="18"/>
            <p:custDataLst>
              <p:tags r:id="rId6"/>
            </p:custDataLst>
          </p:nvPr>
        </p:nvSpPr>
        <p:spPr/>
        <p:txBody>
          <a:bodyPr/>
          <a:lstStyle/>
          <a:p>
            <a:r>
              <a:rPr lang="fr-CA" dirty="0"/>
              <a:t>Accroître notre présence scientifique en immunologie</a:t>
            </a:r>
          </a:p>
        </p:txBody>
      </p:sp>
      <p:sp>
        <p:nvSpPr>
          <p:cNvPr id="9" name="Text Placeholder 8">
            <a:extLst>
              <a:ext uri="{FF2B5EF4-FFF2-40B4-BE49-F238E27FC236}">
                <a16:creationId xmlns:a16="http://schemas.microsoft.com/office/drawing/2014/main" id="{3B0F820D-7A8E-485E-9C71-5DE64A04725C}"/>
              </a:ext>
            </a:extLst>
          </p:cNvPr>
          <p:cNvSpPr>
            <a:spLocks noGrp="1"/>
          </p:cNvSpPr>
          <p:nvPr>
            <p:ph type="body" sz="quarter" idx="30"/>
            <p:custDataLst>
              <p:tags r:id="rId7"/>
            </p:custDataLst>
          </p:nvPr>
        </p:nvSpPr>
        <p:spPr/>
        <p:txBody>
          <a:bodyPr/>
          <a:lstStyle/>
          <a:p>
            <a:r>
              <a:rPr lang="fr-CA" dirty="0"/>
              <a:t>Stimuler l’innovation pour offrir plus de médicaments aux patients</a:t>
            </a:r>
          </a:p>
        </p:txBody>
      </p:sp>
      <p:sp>
        <p:nvSpPr>
          <p:cNvPr id="10" name="Text Placeholder 9">
            <a:extLst>
              <a:ext uri="{FF2B5EF4-FFF2-40B4-BE49-F238E27FC236}">
                <a16:creationId xmlns:a16="http://schemas.microsoft.com/office/drawing/2014/main" id="{87B34071-7609-471B-893A-A4CDD2F7A9F5}"/>
              </a:ext>
            </a:extLst>
          </p:cNvPr>
          <p:cNvSpPr>
            <a:spLocks noGrp="1"/>
          </p:cNvSpPr>
          <p:nvPr>
            <p:ph type="body" sz="quarter" idx="31"/>
            <p:custDataLst>
              <p:tags r:id="rId8"/>
            </p:custDataLst>
          </p:nvPr>
        </p:nvSpPr>
        <p:spPr/>
        <p:txBody>
          <a:bodyPr/>
          <a:lstStyle/>
          <a:p>
            <a:r>
              <a:rPr lang="fr-CA" dirty="0"/>
              <a:t>Accélérer l’expansion mondiale de la gamme de produits des maladies rares</a:t>
            </a:r>
          </a:p>
        </p:txBody>
      </p:sp>
      <p:sp>
        <p:nvSpPr>
          <p:cNvPr id="11" name="Text Placeholder 10">
            <a:extLst>
              <a:ext uri="{FF2B5EF4-FFF2-40B4-BE49-F238E27FC236}">
                <a16:creationId xmlns:a16="http://schemas.microsoft.com/office/drawing/2014/main" id="{9582A57E-86BF-45B1-B428-7DA94CE03C8A}"/>
              </a:ext>
            </a:extLst>
          </p:cNvPr>
          <p:cNvSpPr>
            <a:spLocks noGrp="1"/>
          </p:cNvSpPr>
          <p:nvPr>
            <p:ph type="body" sz="quarter" idx="32"/>
            <p:custDataLst>
              <p:tags r:id="rId9"/>
            </p:custDataLst>
          </p:nvPr>
        </p:nvSpPr>
        <p:spPr/>
        <p:txBody>
          <a:bodyPr/>
          <a:lstStyle/>
          <a:p>
            <a:r>
              <a:rPr lang="fr-CA" dirty="0"/>
              <a:t>Améliorer la rentabilité et les rentrées de fonds</a:t>
            </a:r>
          </a:p>
        </p:txBody>
      </p:sp>
      <p:sp>
        <p:nvSpPr>
          <p:cNvPr id="13" name="Content Placeholder 2">
            <a:extLst>
              <a:ext uri="{FF2B5EF4-FFF2-40B4-BE49-F238E27FC236}">
                <a16:creationId xmlns:a16="http://schemas.microsoft.com/office/drawing/2014/main" id="{C3C94BA2-4520-4FB7-AA41-1C5B61A0BB0F}"/>
              </a:ext>
            </a:extLst>
          </p:cNvPr>
          <p:cNvSpPr txBox="1">
            <a:spLocks/>
          </p:cNvSpPr>
          <p:nvPr>
            <p:custDataLst>
              <p:tags r:id="rId10"/>
            </p:custDataLst>
          </p:nvPr>
        </p:nvSpPr>
        <p:spPr>
          <a:xfrm>
            <a:off x="332447" y="1069752"/>
            <a:ext cx="11754778" cy="757130"/>
          </a:xfrm>
          <a:prstGeom prst="rect">
            <a:avLst/>
          </a:prstGeom>
        </p:spPr>
        <p:txBody>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1pPr>
            <a:lvl2pPr marL="630900" marR="0" indent="-342900" algn="l" defTabSz="914400" rtl="0" eaLnBrk="1" fontAlgn="auto" latinLnBrk="0" hangingPunct="1">
              <a:lnSpc>
                <a:spcPct val="9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918900" indent="-342900" algn="l" defTabSz="914400" rtl="0" eaLnBrk="1" latinLnBrk="0" hangingPunct="1">
              <a:lnSpc>
                <a:spcPct val="9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3pPr>
            <a:lvl4pPr marL="1098900" indent="-342900" algn="l" defTabSz="914400" rtl="0" eaLnBrk="1" latinLnBrk="0" hangingPunct="1">
              <a:lnSpc>
                <a:spcPct val="90000"/>
              </a:lnSpc>
              <a:spcBef>
                <a:spcPts val="0"/>
              </a:spcBef>
              <a:spcAft>
                <a:spcPts val="800"/>
              </a:spcAft>
              <a:buClrTx/>
              <a:buSzPct val="100000"/>
              <a:buFont typeface="Arial" panose="020B0604020202020204" pitchFamily="34" charset="0"/>
              <a:buChar char="•"/>
              <a:defRPr lang="en-US" sz="2000" kern="1200" dirty="0">
                <a:solidFill>
                  <a:schemeClr val="tx1"/>
                </a:solidFill>
                <a:latin typeface="+mn-lt"/>
                <a:ea typeface="+mn-ea"/>
                <a:cs typeface="+mn-cs"/>
              </a:defRPr>
            </a:lvl4pPr>
            <a:lvl5pPr marL="1188000" indent="-228600" algn="l" defTabSz="914400" rtl="0" eaLnBrk="1" latinLnBrk="0" hangingPunct="1">
              <a:lnSpc>
                <a:spcPct val="9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dirty="0"/>
              <a:t>L’acquisition d’</a:t>
            </a:r>
            <a:r>
              <a:rPr lang="fr-CA" dirty="0" err="1"/>
              <a:t>Alexion</a:t>
            </a:r>
            <a:r>
              <a:rPr lang="fr-CA" dirty="0"/>
              <a:t> par AstraZeneca nous permet de saisir de nouvelles occasions et de tirer profit de nouvelles forces et synergies </a:t>
            </a:r>
          </a:p>
        </p:txBody>
      </p:sp>
    </p:spTree>
    <p:extLst>
      <p:ext uri="{BB962C8B-B14F-4D97-AF65-F5344CB8AC3E}">
        <p14:creationId xmlns:p14="http://schemas.microsoft.com/office/powerpoint/2010/main" val="3522421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3">
            <a:extLst>
              <a:ext uri="{FF2B5EF4-FFF2-40B4-BE49-F238E27FC236}">
                <a16:creationId xmlns:a16="http://schemas.microsoft.com/office/drawing/2014/main" id="{DD405B35-6278-4A36-A7FF-115967C61882}"/>
              </a:ext>
            </a:extLst>
          </p:cNvPr>
          <p:cNvPicPr>
            <a:picLocks noGrp="1" noChangeAspect="1"/>
          </p:cNvPicPr>
          <p:nvPr>
            <p:ph type="pic" sz="quarter" idx="21"/>
            <p:custDataLst>
              <p:tags r:id="rId1"/>
            </p:custDataLst>
          </p:nvPr>
        </p:nvPicPr>
        <p:blipFill rotWithShape="1">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rcRect t="35" b="35"/>
          <a:stretch/>
        </p:blipFill>
        <p:spPr>
          <a:xfrm>
            <a:off x="568658" y="1556286"/>
            <a:ext cx="2252662" cy="2251075"/>
          </a:xfrm>
        </p:spPr>
      </p:pic>
      <p:sp>
        <p:nvSpPr>
          <p:cNvPr id="3" name="Title 2">
            <a:extLst>
              <a:ext uri="{FF2B5EF4-FFF2-40B4-BE49-F238E27FC236}">
                <a16:creationId xmlns:a16="http://schemas.microsoft.com/office/drawing/2014/main" id="{F437D3D2-E441-4001-B31B-ECCFFDE15340}"/>
              </a:ext>
            </a:extLst>
          </p:cNvPr>
          <p:cNvSpPr>
            <a:spLocks noGrp="1"/>
          </p:cNvSpPr>
          <p:nvPr>
            <p:ph type="title"/>
            <p:custDataLst>
              <p:tags r:id="rId2"/>
            </p:custDataLst>
          </p:nvPr>
        </p:nvSpPr>
        <p:spPr/>
        <p:txBody>
          <a:bodyPr>
            <a:normAutofit fontScale="90000"/>
          </a:bodyPr>
          <a:lstStyle/>
          <a:p>
            <a:r>
              <a:rPr lang="fr-CA" dirty="0"/>
              <a:t>Accent mis sur les principaux domaines thérapeutiques et sur les plateformes clés</a:t>
            </a:r>
          </a:p>
        </p:txBody>
      </p:sp>
      <p:pic>
        <p:nvPicPr>
          <p:cNvPr id="65" name="Picture Placeholder 61">
            <a:extLst>
              <a:ext uri="{FF2B5EF4-FFF2-40B4-BE49-F238E27FC236}">
                <a16:creationId xmlns:a16="http://schemas.microsoft.com/office/drawing/2014/main" id="{0C7753FF-6EEF-4108-A0B4-F0740D8ACE3C}"/>
              </a:ext>
            </a:extLst>
          </p:cNvPr>
          <p:cNvPicPr>
            <a:picLocks noGrp="1" noChangeAspect="1"/>
          </p:cNvPicPr>
          <p:nvPr>
            <p:ph type="pic" sz="quarter" idx="22"/>
            <p:custDataLst>
              <p:tags r:id="rId3"/>
            </p:custDataLst>
          </p:nvPr>
        </p:nvPicPr>
        <p:blipFill rotWithShape="1">
          <a:blip r:embed="rId31">
            <a:extLst>
              <a:ext uri="{28A0092B-C50C-407E-A947-70E740481C1C}">
                <a14:useLocalDpi xmlns:a14="http://schemas.microsoft.com/office/drawing/2010/main"/>
              </a:ext>
              <a:ext uri="{96DAC541-7B7A-43D3-8B79-37D633B846F1}">
                <asvg:svgBlip xmlns:asvg="http://schemas.microsoft.com/office/drawing/2016/SVG/main" r:embed="rId32"/>
              </a:ext>
            </a:extLst>
          </a:blip>
          <a:srcRect t="35" b="35"/>
          <a:stretch/>
        </p:blipFill>
        <p:spPr>
          <a:xfrm>
            <a:off x="3502666" y="1556286"/>
            <a:ext cx="2252662" cy="2251075"/>
          </a:xfrm>
        </p:spPr>
      </p:pic>
      <p:pic>
        <p:nvPicPr>
          <p:cNvPr id="37" name="Picture Placeholder 36" descr="Icon&#10;&#10;Description automatically generated">
            <a:extLst>
              <a:ext uri="{FF2B5EF4-FFF2-40B4-BE49-F238E27FC236}">
                <a16:creationId xmlns:a16="http://schemas.microsoft.com/office/drawing/2014/main" id="{83685EAA-3D4A-40B8-BB2B-7A3C60246933}"/>
              </a:ext>
            </a:extLst>
          </p:cNvPr>
          <p:cNvPicPr>
            <a:picLocks noGrp="1" noChangeAspect="1"/>
          </p:cNvPicPr>
          <p:nvPr>
            <p:ph type="pic" sz="quarter" idx="23"/>
            <p:custDataLst>
              <p:tags r:id="rId4"/>
            </p:custDataLst>
          </p:nvPr>
        </p:nvPicPr>
        <p:blipFill rotWithShape="1">
          <a:blip r:embed="rId33" cstate="print">
            <a:extLst>
              <a:ext uri="{28A0092B-C50C-407E-A947-70E740481C1C}">
                <a14:useLocalDpi xmlns:a14="http://schemas.microsoft.com/office/drawing/2010/main"/>
              </a:ext>
            </a:extLst>
          </a:blip>
          <a:srcRect t="35" b="35"/>
          <a:stretch/>
        </p:blipFill>
        <p:spPr>
          <a:xfrm>
            <a:off x="6436674" y="1556286"/>
            <a:ext cx="2252662" cy="2251075"/>
          </a:xfrm>
        </p:spPr>
      </p:pic>
      <p:sp>
        <p:nvSpPr>
          <p:cNvPr id="2" name="Picture Placeholder 1">
            <a:extLst>
              <a:ext uri="{FF2B5EF4-FFF2-40B4-BE49-F238E27FC236}">
                <a16:creationId xmlns:a16="http://schemas.microsoft.com/office/drawing/2014/main" id="{A38C54C3-1913-644C-8780-1A198698C6A6}"/>
              </a:ext>
            </a:extLst>
          </p:cNvPr>
          <p:cNvSpPr>
            <a:spLocks noGrp="1"/>
          </p:cNvSpPr>
          <p:nvPr>
            <p:ph type="pic" sz="quarter" idx="28"/>
            <p:custDataLst>
              <p:tags r:id="rId5"/>
            </p:custDataLst>
          </p:nvPr>
        </p:nvSpPr>
        <p:spPr>
          <a:xfrm>
            <a:off x="9370682" y="1556286"/>
            <a:ext cx="2252662" cy="2251075"/>
          </a:xfrm>
          <a:solidFill>
            <a:schemeClr val="tx2"/>
          </a:solidFill>
        </p:spPr>
      </p:sp>
      <p:sp>
        <p:nvSpPr>
          <p:cNvPr id="66" name="Text Placeholder 3">
            <a:extLst>
              <a:ext uri="{FF2B5EF4-FFF2-40B4-BE49-F238E27FC236}">
                <a16:creationId xmlns:a16="http://schemas.microsoft.com/office/drawing/2014/main" id="{AA841219-B59D-44BB-AA43-540F319CD92B}"/>
              </a:ext>
            </a:extLst>
          </p:cNvPr>
          <p:cNvSpPr>
            <a:spLocks noGrp="1"/>
          </p:cNvSpPr>
          <p:nvPr>
            <p:ph type="body" sz="quarter" idx="18"/>
            <p:custDataLst>
              <p:tags r:id="rId6"/>
            </p:custDataLst>
          </p:nvPr>
        </p:nvSpPr>
        <p:spPr>
          <a:xfrm>
            <a:off x="407989" y="3886653"/>
            <a:ext cx="2592386" cy="1754326"/>
          </a:xfrm>
        </p:spPr>
        <p:txBody>
          <a:bodyPr/>
          <a:lstStyle/>
          <a:p>
            <a:r>
              <a:rPr lang="fr-CA" sz="1800" dirty="0"/>
              <a:t>Oncologie</a:t>
            </a:r>
          </a:p>
        </p:txBody>
      </p:sp>
      <p:sp>
        <p:nvSpPr>
          <p:cNvPr id="6" name="Text Placeholder 5">
            <a:extLst>
              <a:ext uri="{FF2B5EF4-FFF2-40B4-BE49-F238E27FC236}">
                <a16:creationId xmlns:a16="http://schemas.microsoft.com/office/drawing/2014/main" id="{DB16C749-C652-C44F-8207-D8786E6960DF}"/>
              </a:ext>
            </a:extLst>
          </p:cNvPr>
          <p:cNvSpPr>
            <a:spLocks noGrp="1"/>
          </p:cNvSpPr>
          <p:nvPr>
            <p:ph type="body" sz="quarter" idx="30"/>
            <p:custDataLst>
              <p:tags r:id="rId7"/>
            </p:custDataLst>
          </p:nvPr>
        </p:nvSpPr>
        <p:spPr>
          <a:xfrm>
            <a:off x="3338933" y="3886653"/>
            <a:ext cx="2592386" cy="1754326"/>
          </a:xfrm>
        </p:spPr>
        <p:txBody>
          <a:bodyPr/>
          <a:lstStyle/>
          <a:p>
            <a:r>
              <a:rPr lang="fr-CA" sz="1800" dirty="0"/>
              <a:t>Maladies cardiovasculaires, rénales et métaboliques</a:t>
            </a:r>
          </a:p>
          <a:p>
            <a:endParaRPr lang="en-GB" dirty="0"/>
          </a:p>
        </p:txBody>
      </p:sp>
      <p:sp>
        <p:nvSpPr>
          <p:cNvPr id="7" name="Text Placeholder 6">
            <a:extLst>
              <a:ext uri="{FF2B5EF4-FFF2-40B4-BE49-F238E27FC236}">
                <a16:creationId xmlns:a16="http://schemas.microsoft.com/office/drawing/2014/main" id="{D9C0C882-AD5A-3248-9EF2-2F5E0BA9F8C9}"/>
              </a:ext>
            </a:extLst>
          </p:cNvPr>
          <p:cNvSpPr>
            <a:spLocks noGrp="1"/>
          </p:cNvSpPr>
          <p:nvPr>
            <p:ph type="body" sz="quarter" idx="31"/>
            <p:custDataLst>
              <p:tags r:id="rId8"/>
            </p:custDataLst>
          </p:nvPr>
        </p:nvSpPr>
        <p:spPr>
          <a:xfrm>
            <a:off x="6269877" y="3886653"/>
            <a:ext cx="2592386" cy="1754326"/>
          </a:xfrm>
        </p:spPr>
        <p:txBody>
          <a:bodyPr/>
          <a:lstStyle/>
          <a:p>
            <a:r>
              <a:rPr lang="fr-CA" dirty="0">
                <a:effectLst/>
              </a:rPr>
              <a:t>Respiratoire et Immunologie</a:t>
            </a:r>
            <a:endParaRPr lang="en-GB" dirty="0"/>
          </a:p>
        </p:txBody>
      </p:sp>
      <p:sp>
        <p:nvSpPr>
          <p:cNvPr id="8" name="Text Placeholder 7">
            <a:extLst>
              <a:ext uri="{FF2B5EF4-FFF2-40B4-BE49-F238E27FC236}">
                <a16:creationId xmlns:a16="http://schemas.microsoft.com/office/drawing/2014/main" id="{2B833238-45B1-224B-9698-6533C3A01F79}"/>
              </a:ext>
            </a:extLst>
          </p:cNvPr>
          <p:cNvSpPr>
            <a:spLocks noGrp="1"/>
          </p:cNvSpPr>
          <p:nvPr>
            <p:ph type="body" sz="quarter" idx="32"/>
            <p:custDataLst>
              <p:tags r:id="rId9"/>
            </p:custDataLst>
          </p:nvPr>
        </p:nvSpPr>
        <p:spPr>
          <a:xfrm>
            <a:off x="9200820" y="3886653"/>
            <a:ext cx="2592386" cy="1754326"/>
          </a:xfrm>
        </p:spPr>
        <p:txBody>
          <a:bodyPr/>
          <a:lstStyle/>
          <a:p>
            <a:r>
              <a:rPr lang="fr-CA" dirty="0"/>
              <a:t>Maladies rares</a:t>
            </a:r>
          </a:p>
          <a:p>
            <a:endParaRPr lang="en-GB" dirty="0"/>
          </a:p>
        </p:txBody>
      </p:sp>
      <p:grpSp>
        <p:nvGrpSpPr>
          <p:cNvPr id="70" name="Group 69">
            <a:extLst>
              <a:ext uri="{FF2B5EF4-FFF2-40B4-BE49-F238E27FC236}">
                <a16:creationId xmlns:a16="http://schemas.microsoft.com/office/drawing/2014/main" id="{AF41DD28-5434-4BDD-9222-1E34AC01D49C}"/>
              </a:ext>
            </a:extLst>
          </p:cNvPr>
          <p:cNvGrpSpPr/>
          <p:nvPr>
            <p:custDataLst>
              <p:tags r:id="rId10"/>
            </p:custDataLst>
          </p:nvPr>
        </p:nvGrpSpPr>
        <p:grpSpPr>
          <a:xfrm>
            <a:off x="363960" y="4770311"/>
            <a:ext cx="11302337" cy="558927"/>
            <a:chOff x="363960" y="4770311"/>
            <a:chExt cx="11302337" cy="558927"/>
          </a:xfrm>
        </p:grpSpPr>
        <p:sp>
          <p:nvSpPr>
            <p:cNvPr id="71" name="Arrow: Left-Right 70">
              <a:extLst>
                <a:ext uri="{FF2B5EF4-FFF2-40B4-BE49-F238E27FC236}">
                  <a16:creationId xmlns:a16="http://schemas.microsoft.com/office/drawing/2014/main" id="{EE5D2FA5-3442-49AC-AC37-0A78082DDB0E}"/>
                </a:ext>
              </a:extLst>
            </p:cNvPr>
            <p:cNvSpPr/>
            <p:nvPr/>
          </p:nvSpPr>
          <p:spPr>
            <a:xfrm>
              <a:off x="363960" y="4770311"/>
              <a:ext cx="11302337" cy="558927"/>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algn="ctr">
                <a:lnSpc>
                  <a:spcPct val="90000"/>
                </a:lnSpc>
                <a:spcAft>
                  <a:spcPts val="600"/>
                </a:spcAft>
              </a:pPr>
              <a:endParaRPr lang="en-GB">
                <a:solidFill>
                  <a:schemeClr val="bg1"/>
                </a:solidFill>
              </a:endParaRPr>
            </a:p>
          </p:txBody>
        </p:sp>
        <p:sp>
          <p:nvSpPr>
            <p:cNvPr id="72" name="Content Placeholder 5">
              <a:extLst>
                <a:ext uri="{FF2B5EF4-FFF2-40B4-BE49-F238E27FC236}">
                  <a16:creationId xmlns:a16="http://schemas.microsoft.com/office/drawing/2014/main" id="{E3D8146F-68C8-4621-A515-8CCCC9EB095D}"/>
                </a:ext>
              </a:extLst>
            </p:cNvPr>
            <p:cNvSpPr txBox="1">
              <a:spLocks/>
            </p:cNvSpPr>
            <p:nvPr/>
          </p:nvSpPr>
          <p:spPr>
            <a:xfrm>
              <a:off x="3491217" y="4798150"/>
              <a:ext cx="5207977" cy="473589"/>
            </a:xfrm>
            <a:prstGeom prst="rect">
              <a:avLst/>
            </a:prstGeom>
          </p:spPr>
          <p:txBody>
            <a:bodyPr bIns="0" anchor="ct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0"/>
                </a:spcBef>
                <a:spcAft>
                  <a:spcPts val="1600"/>
                </a:spcAft>
                <a:buClrTx/>
                <a:buSzTx/>
                <a:buFont typeface="Arial"/>
                <a:buNone/>
                <a:defRPr/>
              </a:pPr>
              <a:r>
                <a:rPr kumimoji="0" lang="fr-CA" sz="2000" b="1" i="0" u="none" strike="noStrike" kern="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rPr>
                <a:t>Combinaison des capacités</a:t>
              </a:r>
            </a:p>
          </p:txBody>
        </p:sp>
      </p:grpSp>
      <p:sp>
        <p:nvSpPr>
          <p:cNvPr id="73" name="Rounded Rectangle 122">
            <a:extLst>
              <a:ext uri="{FF2B5EF4-FFF2-40B4-BE49-F238E27FC236}">
                <a16:creationId xmlns:a16="http://schemas.microsoft.com/office/drawing/2014/main" id="{F52227DC-0FFB-4686-B161-E42663A42080}"/>
              </a:ext>
            </a:extLst>
          </p:cNvPr>
          <p:cNvSpPr/>
          <p:nvPr>
            <p:custDataLst>
              <p:tags r:id="rId11"/>
            </p:custDataLst>
          </p:nvPr>
        </p:nvSpPr>
        <p:spPr>
          <a:xfrm>
            <a:off x="435226" y="5415994"/>
            <a:ext cx="1543912" cy="809807"/>
          </a:xfrm>
          <a:prstGeom prst="roundRect">
            <a:avLst>
              <a:gd name="adj" fmla="val 236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74" name="Content Placeholder 5">
            <a:extLst>
              <a:ext uri="{FF2B5EF4-FFF2-40B4-BE49-F238E27FC236}">
                <a16:creationId xmlns:a16="http://schemas.microsoft.com/office/drawing/2014/main" id="{B97D1EB0-B22D-4119-9AE1-D0F9DAF3D757}"/>
              </a:ext>
            </a:extLst>
          </p:cNvPr>
          <p:cNvSpPr txBox="1">
            <a:spLocks/>
          </p:cNvSpPr>
          <p:nvPr>
            <p:custDataLst>
              <p:tags r:id="rId12"/>
            </p:custDataLst>
          </p:nvPr>
        </p:nvSpPr>
        <p:spPr>
          <a:xfrm>
            <a:off x="2326868" y="5583369"/>
            <a:ext cx="1841849" cy="473463"/>
          </a:xfrm>
          <a:prstGeom prst="rect">
            <a:avLst/>
          </a:prstGeom>
        </p:spPr>
        <p:txBody>
          <a:bodyPr anchor="ct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ts val="0"/>
              </a:spcBef>
              <a:spcAft>
                <a:spcPts val="1600"/>
              </a:spcAft>
              <a:buClrTx/>
              <a:buSzTx/>
              <a:buFont typeface="Arial"/>
              <a:buNone/>
              <a:tabLst/>
              <a:defRPr/>
            </a:pPr>
            <a:r>
              <a:rPr kumimoji="0" lang="en-US" sz="1800"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Biologics</a:t>
            </a:r>
          </a:p>
        </p:txBody>
      </p:sp>
      <p:sp>
        <p:nvSpPr>
          <p:cNvPr id="75" name="Content Placeholder 5">
            <a:extLst>
              <a:ext uri="{FF2B5EF4-FFF2-40B4-BE49-F238E27FC236}">
                <a16:creationId xmlns:a16="http://schemas.microsoft.com/office/drawing/2014/main" id="{EB2D2DA8-61B9-409C-92C1-798BAA6B870E}"/>
              </a:ext>
            </a:extLst>
          </p:cNvPr>
          <p:cNvSpPr txBox="1">
            <a:spLocks/>
          </p:cNvSpPr>
          <p:nvPr>
            <p:custDataLst>
              <p:tags r:id="rId13"/>
            </p:custDataLst>
          </p:nvPr>
        </p:nvSpPr>
        <p:spPr>
          <a:xfrm>
            <a:off x="480349" y="5607624"/>
            <a:ext cx="1446298" cy="403780"/>
          </a:xfrm>
          <a:prstGeom prst="rect">
            <a:avLst/>
          </a:prstGeom>
        </p:spPr>
        <p:txBody>
          <a:bodyPr anchor="ct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0"/>
              </a:spcBef>
              <a:spcAft>
                <a:spcPts val="1600"/>
              </a:spcAft>
              <a:buClrTx/>
              <a:buSzTx/>
              <a:buFont typeface="Arial"/>
              <a:buNone/>
              <a:defRPr/>
            </a:pPr>
            <a:r>
              <a:rPr kumimoji="0" lang="fr-CA" sz="1800" i="0" u="none" strike="noStrike" kern="0" cap="none" spc="0" normalizeH="0" baseline="0" dirty="0">
                <a:ln>
                  <a:noFill/>
                </a:ln>
                <a:solidFill>
                  <a:srgbClr val="FFFFFF"/>
                </a:solidFill>
                <a:effectLst/>
                <a:uLnTx/>
                <a:uFillTx/>
                <a:latin typeface="Calibri" panose="020F0502020204030204" pitchFamily="34" charset="0"/>
                <a:ea typeface="+mn-ea"/>
                <a:cs typeface="Calibri" panose="020F0502020204030204" pitchFamily="34" charset="0"/>
              </a:rPr>
              <a:t>Petites molécules</a:t>
            </a:r>
          </a:p>
        </p:txBody>
      </p:sp>
      <p:sp>
        <p:nvSpPr>
          <p:cNvPr id="76" name="Rounded Rectangle 122">
            <a:extLst>
              <a:ext uri="{FF2B5EF4-FFF2-40B4-BE49-F238E27FC236}">
                <a16:creationId xmlns:a16="http://schemas.microsoft.com/office/drawing/2014/main" id="{E33F359A-4227-4019-B4DA-B94C4E7E84D8}"/>
              </a:ext>
            </a:extLst>
          </p:cNvPr>
          <p:cNvSpPr/>
          <p:nvPr>
            <p:custDataLst>
              <p:tags r:id="rId14"/>
            </p:custDataLst>
          </p:nvPr>
        </p:nvSpPr>
        <p:spPr>
          <a:xfrm>
            <a:off x="2058501" y="5415994"/>
            <a:ext cx="1543912" cy="809807"/>
          </a:xfrm>
          <a:prstGeom prst="roundRect">
            <a:avLst>
              <a:gd name="adj" fmla="val 236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77" name="Content Placeholder 5">
            <a:extLst>
              <a:ext uri="{FF2B5EF4-FFF2-40B4-BE49-F238E27FC236}">
                <a16:creationId xmlns:a16="http://schemas.microsoft.com/office/drawing/2014/main" id="{C6F06F66-23D7-4563-9EBA-AECE5762ABF9}"/>
              </a:ext>
            </a:extLst>
          </p:cNvPr>
          <p:cNvSpPr txBox="1">
            <a:spLocks/>
          </p:cNvSpPr>
          <p:nvPr>
            <p:custDataLst>
              <p:tags r:id="rId15"/>
            </p:custDataLst>
          </p:nvPr>
        </p:nvSpPr>
        <p:spPr>
          <a:xfrm>
            <a:off x="2103624" y="5607624"/>
            <a:ext cx="1446298" cy="403780"/>
          </a:xfrm>
          <a:prstGeom prst="rect">
            <a:avLst/>
          </a:prstGeom>
        </p:spPr>
        <p:txBody>
          <a:bodyPr anchor="ct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0"/>
              </a:spcBef>
              <a:spcAft>
                <a:spcPts val="1600"/>
              </a:spcAft>
              <a:buClrTx/>
              <a:buSzTx/>
              <a:buFont typeface="Arial"/>
              <a:buNone/>
              <a:defRPr/>
            </a:pPr>
            <a:r>
              <a:rPr kumimoji="0" lang="fr-CA" sz="1800" i="0" u="none" strike="noStrike" kern="0" cap="none" spc="0" normalizeH="0" baseline="0" dirty="0">
                <a:ln>
                  <a:noFill/>
                </a:ln>
                <a:solidFill>
                  <a:srgbClr val="FFFFFF"/>
                </a:solidFill>
                <a:effectLst/>
                <a:uLnTx/>
                <a:uFillTx/>
                <a:latin typeface="Calibri" panose="020F0502020204030204" pitchFamily="34" charset="0"/>
                <a:ea typeface="+mn-ea"/>
                <a:cs typeface="Calibri" panose="020F0502020204030204" pitchFamily="34" charset="0"/>
              </a:rPr>
              <a:t>Agents biologiques</a:t>
            </a:r>
          </a:p>
        </p:txBody>
      </p:sp>
      <p:sp>
        <p:nvSpPr>
          <p:cNvPr id="78" name="Rounded Rectangle 122">
            <a:extLst>
              <a:ext uri="{FF2B5EF4-FFF2-40B4-BE49-F238E27FC236}">
                <a16:creationId xmlns:a16="http://schemas.microsoft.com/office/drawing/2014/main" id="{DCAAAAC6-4F6C-4200-AB21-9592D35A7B53}"/>
              </a:ext>
            </a:extLst>
          </p:cNvPr>
          <p:cNvSpPr/>
          <p:nvPr>
            <p:custDataLst>
              <p:tags r:id="rId16"/>
            </p:custDataLst>
          </p:nvPr>
        </p:nvSpPr>
        <p:spPr>
          <a:xfrm>
            <a:off x="3681776" y="5415994"/>
            <a:ext cx="1543912" cy="809807"/>
          </a:xfrm>
          <a:prstGeom prst="roundRect">
            <a:avLst>
              <a:gd name="adj" fmla="val 236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79" name="Content Placeholder 5">
            <a:extLst>
              <a:ext uri="{FF2B5EF4-FFF2-40B4-BE49-F238E27FC236}">
                <a16:creationId xmlns:a16="http://schemas.microsoft.com/office/drawing/2014/main" id="{CE201A84-0FFE-40E8-823E-4474DB859E2B}"/>
              </a:ext>
            </a:extLst>
          </p:cNvPr>
          <p:cNvSpPr txBox="1">
            <a:spLocks/>
          </p:cNvSpPr>
          <p:nvPr>
            <p:custDataLst>
              <p:tags r:id="rId17"/>
            </p:custDataLst>
          </p:nvPr>
        </p:nvSpPr>
        <p:spPr>
          <a:xfrm>
            <a:off x="3726899" y="5607624"/>
            <a:ext cx="1446298" cy="403780"/>
          </a:xfrm>
          <a:prstGeom prst="rect">
            <a:avLst/>
          </a:prstGeom>
        </p:spPr>
        <p:txBody>
          <a:bodyPr anchor="ct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0"/>
              </a:spcBef>
              <a:spcAft>
                <a:spcPts val="1600"/>
              </a:spcAft>
              <a:buClrTx/>
              <a:buSzTx/>
              <a:buFont typeface="Arial"/>
              <a:buNone/>
              <a:defRPr/>
            </a:pPr>
            <a:r>
              <a:rPr kumimoji="0" lang="fr-CA" sz="1800" i="0" u="none" strike="noStrike" kern="0" cap="none" spc="0" normalizeH="0" baseline="0" dirty="0">
                <a:ln>
                  <a:noFill/>
                </a:ln>
                <a:solidFill>
                  <a:srgbClr val="FFFFFF"/>
                </a:solidFill>
                <a:effectLst/>
                <a:uLnTx/>
                <a:uFillTx/>
                <a:latin typeface="Calibri" panose="020F0502020204030204" pitchFamily="34" charset="0"/>
                <a:ea typeface="+mn-ea"/>
                <a:cs typeface="Calibri" panose="020F0502020204030204" pitchFamily="34" charset="0"/>
              </a:rPr>
              <a:t>Génie protéique</a:t>
            </a:r>
          </a:p>
        </p:txBody>
      </p:sp>
      <p:sp>
        <p:nvSpPr>
          <p:cNvPr id="80" name="Rounded Rectangle 122">
            <a:extLst>
              <a:ext uri="{FF2B5EF4-FFF2-40B4-BE49-F238E27FC236}">
                <a16:creationId xmlns:a16="http://schemas.microsoft.com/office/drawing/2014/main" id="{38A40C5D-3E6F-49F5-A76C-67BD1BAF03BF}"/>
              </a:ext>
            </a:extLst>
          </p:cNvPr>
          <p:cNvSpPr/>
          <p:nvPr>
            <p:custDataLst>
              <p:tags r:id="rId18"/>
            </p:custDataLst>
          </p:nvPr>
        </p:nvSpPr>
        <p:spPr>
          <a:xfrm>
            <a:off x="5305051" y="5415994"/>
            <a:ext cx="1543912" cy="809807"/>
          </a:xfrm>
          <a:prstGeom prst="roundRect">
            <a:avLst>
              <a:gd name="adj" fmla="val 236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81" name="Content Placeholder 5">
            <a:extLst>
              <a:ext uri="{FF2B5EF4-FFF2-40B4-BE49-F238E27FC236}">
                <a16:creationId xmlns:a16="http://schemas.microsoft.com/office/drawing/2014/main" id="{ABF6916A-92E7-4038-853D-6A35EE4D91E8}"/>
              </a:ext>
            </a:extLst>
          </p:cNvPr>
          <p:cNvSpPr txBox="1">
            <a:spLocks/>
          </p:cNvSpPr>
          <p:nvPr>
            <p:custDataLst>
              <p:tags r:id="rId19"/>
            </p:custDataLst>
          </p:nvPr>
        </p:nvSpPr>
        <p:spPr>
          <a:xfrm>
            <a:off x="5350174" y="5607624"/>
            <a:ext cx="1446298" cy="403780"/>
          </a:xfrm>
          <a:prstGeom prst="rect">
            <a:avLst/>
          </a:prstGeom>
        </p:spPr>
        <p:txBody>
          <a:bodyPr anchor="ct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ts val="0"/>
              </a:spcBef>
              <a:spcAft>
                <a:spcPts val="1600"/>
              </a:spcAft>
              <a:buClrTx/>
              <a:buSzTx/>
              <a:buFont typeface="Arial"/>
              <a:buNone/>
              <a:tabLst/>
              <a:defRPr/>
            </a:pPr>
            <a:r>
              <a:rPr kumimoji="0" lang="fr-CA" sz="1800" i="0" u="none" strike="noStrike" kern="0" cap="none" spc="0" normalizeH="0" baseline="0" dirty="0">
                <a:ln>
                  <a:noFill/>
                </a:ln>
                <a:solidFill>
                  <a:schemeClr val="bg1"/>
                </a:solidFill>
                <a:effectLst/>
                <a:uLnTx/>
                <a:uFillTx/>
                <a:latin typeface="Calibri" panose="020F0502020204030204" pitchFamily="34" charset="0"/>
                <a:ea typeface="+mn-ea"/>
                <a:cs typeface="Calibri" panose="020F0502020204030204" pitchFamily="34" charset="0"/>
              </a:rPr>
              <a:t>Inhibition du complément</a:t>
            </a:r>
          </a:p>
        </p:txBody>
      </p:sp>
      <p:sp>
        <p:nvSpPr>
          <p:cNvPr id="82" name="Rounded Rectangle 122">
            <a:extLst>
              <a:ext uri="{FF2B5EF4-FFF2-40B4-BE49-F238E27FC236}">
                <a16:creationId xmlns:a16="http://schemas.microsoft.com/office/drawing/2014/main" id="{9E2A0AE4-CCE1-4BCD-870D-364BE5755E3C}"/>
              </a:ext>
            </a:extLst>
          </p:cNvPr>
          <p:cNvSpPr/>
          <p:nvPr>
            <p:custDataLst>
              <p:tags r:id="rId20"/>
            </p:custDataLst>
          </p:nvPr>
        </p:nvSpPr>
        <p:spPr>
          <a:xfrm>
            <a:off x="6928326" y="5415994"/>
            <a:ext cx="1543912" cy="809807"/>
          </a:xfrm>
          <a:prstGeom prst="roundRect">
            <a:avLst>
              <a:gd name="adj" fmla="val 236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83" name="Content Placeholder 5">
            <a:extLst>
              <a:ext uri="{FF2B5EF4-FFF2-40B4-BE49-F238E27FC236}">
                <a16:creationId xmlns:a16="http://schemas.microsoft.com/office/drawing/2014/main" id="{CAEF414E-74A7-4A12-8B47-5BBB1FED4404}"/>
              </a:ext>
            </a:extLst>
          </p:cNvPr>
          <p:cNvSpPr txBox="1">
            <a:spLocks/>
          </p:cNvSpPr>
          <p:nvPr>
            <p:custDataLst>
              <p:tags r:id="rId21"/>
            </p:custDataLst>
          </p:nvPr>
        </p:nvSpPr>
        <p:spPr>
          <a:xfrm>
            <a:off x="6914890" y="5618173"/>
            <a:ext cx="1570784" cy="382681"/>
          </a:xfrm>
          <a:prstGeom prst="rect">
            <a:avLst/>
          </a:prstGeom>
        </p:spPr>
        <p:txBody>
          <a:bodyPr anchor="ct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0"/>
              </a:spcBef>
              <a:spcAft>
                <a:spcPts val="1600"/>
              </a:spcAft>
              <a:buClrTx/>
              <a:buSzTx/>
              <a:buFont typeface="Arial"/>
              <a:buNone/>
              <a:defRPr/>
            </a:pPr>
            <a:r>
              <a:rPr kumimoji="0" lang="fr-CA" sz="1400" i="0" u="none" strike="noStrike" kern="0" cap="none" spc="0" normalizeH="0" baseline="0" dirty="0">
                <a:ln>
                  <a:noFill/>
                </a:ln>
                <a:solidFill>
                  <a:srgbClr val="FFFFFF"/>
                </a:solidFill>
                <a:effectLst/>
                <a:uLnTx/>
                <a:uFillTx/>
                <a:latin typeface="Calibri" panose="020F0502020204030204" pitchFamily="34" charset="0"/>
                <a:ea typeface="+mn-ea"/>
                <a:cs typeface="Calibri" panose="020F0502020204030204" pitchFamily="34" charset="0"/>
              </a:rPr>
              <a:t>Autres plateformes — médicaments émergents</a:t>
            </a:r>
          </a:p>
        </p:txBody>
      </p:sp>
      <p:sp>
        <p:nvSpPr>
          <p:cNvPr id="84" name="Rounded Rectangle 122">
            <a:extLst>
              <a:ext uri="{FF2B5EF4-FFF2-40B4-BE49-F238E27FC236}">
                <a16:creationId xmlns:a16="http://schemas.microsoft.com/office/drawing/2014/main" id="{94DAD0E7-F3F0-44EB-A3EE-CE831A1162B7}"/>
              </a:ext>
            </a:extLst>
          </p:cNvPr>
          <p:cNvSpPr/>
          <p:nvPr>
            <p:custDataLst>
              <p:tags r:id="rId22"/>
            </p:custDataLst>
          </p:nvPr>
        </p:nvSpPr>
        <p:spPr>
          <a:xfrm>
            <a:off x="8551601" y="5415994"/>
            <a:ext cx="1543912" cy="809807"/>
          </a:xfrm>
          <a:prstGeom prst="roundRect">
            <a:avLst>
              <a:gd name="adj" fmla="val 236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85" name="Content Placeholder 5">
            <a:extLst>
              <a:ext uri="{FF2B5EF4-FFF2-40B4-BE49-F238E27FC236}">
                <a16:creationId xmlns:a16="http://schemas.microsoft.com/office/drawing/2014/main" id="{36E0CFA4-308B-4C68-BE69-E9A1E9AE0838}"/>
              </a:ext>
            </a:extLst>
          </p:cNvPr>
          <p:cNvSpPr txBox="1">
            <a:spLocks/>
          </p:cNvSpPr>
          <p:nvPr>
            <p:custDataLst>
              <p:tags r:id="rId23"/>
            </p:custDataLst>
          </p:nvPr>
        </p:nvSpPr>
        <p:spPr>
          <a:xfrm>
            <a:off x="8596724" y="5607624"/>
            <a:ext cx="1446298" cy="403780"/>
          </a:xfrm>
          <a:prstGeom prst="rect">
            <a:avLst/>
          </a:prstGeom>
        </p:spPr>
        <p:txBody>
          <a:bodyPr anchor="ct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0"/>
              </a:spcBef>
              <a:spcAft>
                <a:spcPts val="1600"/>
              </a:spcAft>
              <a:buClrTx/>
              <a:buSzTx/>
              <a:buFont typeface="Arial"/>
              <a:buNone/>
              <a:defRPr/>
            </a:pPr>
            <a:r>
              <a:rPr kumimoji="0" lang="fr-CA" sz="1800" i="0" u="none" strike="noStrike" kern="0" cap="none" spc="0" normalizeH="0" baseline="0" dirty="0">
                <a:ln>
                  <a:noFill/>
                </a:ln>
                <a:solidFill>
                  <a:srgbClr val="FFFFFF"/>
                </a:solidFill>
                <a:effectLst/>
                <a:uLnTx/>
                <a:uFillTx/>
                <a:latin typeface="Calibri" panose="020F0502020204030204" pitchFamily="34" charset="0"/>
                <a:ea typeface="+mn-ea"/>
                <a:cs typeface="Calibri" panose="020F0502020204030204" pitchFamily="34" charset="0"/>
              </a:rPr>
              <a:t>Diagnostic</a:t>
            </a:r>
          </a:p>
        </p:txBody>
      </p:sp>
      <p:sp>
        <p:nvSpPr>
          <p:cNvPr id="86" name="Rounded Rectangle 122">
            <a:extLst>
              <a:ext uri="{FF2B5EF4-FFF2-40B4-BE49-F238E27FC236}">
                <a16:creationId xmlns:a16="http://schemas.microsoft.com/office/drawing/2014/main" id="{F2A802C4-639B-48DD-B65F-B72F605F03B2}"/>
              </a:ext>
            </a:extLst>
          </p:cNvPr>
          <p:cNvSpPr/>
          <p:nvPr>
            <p:custDataLst>
              <p:tags r:id="rId24"/>
            </p:custDataLst>
          </p:nvPr>
        </p:nvSpPr>
        <p:spPr>
          <a:xfrm>
            <a:off x="10174876" y="5415994"/>
            <a:ext cx="1543912" cy="809807"/>
          </a:xfrm>
          <a:prstGeom prst="roundRect">
            <a:avLst>
              <a:gd name="adj" fmla="val 236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87" name="Content Placeholder 5">
            <a:extLst>
              <a:ext uri="{FF2B5EF4-FFF2-40B4-BE49-F238E27FC236}">
                <a16:creationId xmlns:a16="http://schemas.microsoft.com/office/drawing/2014/main" id="{9844BE67-5756-4506-B5EA-0992272ACDA5}"/>
              </a:ext>
            </a:extLst>
          </p:cNvPr>
          <p:cNvSpPr txBox="1">
            <a:spLocks/>
          </p:cNvSpPr>
          <p:nvPr>
            <p:custDataLst>
              <p:tags r:id="rId25"/>
            </p:custDataLst>
          </p:nvPr>
        </p:nvSpPr>
        <p:spPr>
          <a:xfrm>
            <a:off x="10219999" y="5607624"/>
            <a:ext cx="1446298" cy="403780"/>
          </a:xfrm>
          <a:prstGeom prst="rect">
            <a:avLst/>
          </a:prstGeom>
        </p:spPr>
        <p:txBody>
          <a:bodyPr anchor="ct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89" rtl="0" eaLnBrk="1" fontAlgn="base" latinLnBrk="0" hangingPunct="1">
              <a:lnSpc>
                <a:spcPct val="100000"/>
              </a:lnSpc>
              <a:spcBef>
                <a:spcPct val="0"/>
              </a:spcBef>
              <a:spcAft>
                <a:spcPts val="1600"/>
              </a:spcAft>
              <a:buClrTx/>
              <a:buSzTx/>
              <a:buFont typeface="Arial"/>
              <a:buNone/>
              <a:defRPr/>
            </a:pPr>
            <a:r>
              <a:rPr kumimoji="0" lang="fr-CA" sz="1800" i="0" u="none" strike="noStrike" kern="0" cap="none" spc="0" normalizeH="0" baseline="0" dirty="0">
                <a:ln>
                  <a:noFill/>
                </a:ln>
                <a:solidFill>
                  <a:srgbClr val="FFFFFF"/>
                </a:solidFill>
                <a:effectLst/>
                <a:uLnTx/>
                <a:uFillTx/>
                <a:latin typeface="Calibri" panose="020F0502020204030204" pitchFamily="34" charset="0"/>
                <a:ea typeface="+mn-ea"/>
                <a:cs typeface="Calibri" panose="020F0502020204030204" pitchFamily="34" charset="0"/>
              </a:rPr>
              <a:t>Dispositifs</a:t>
            </a:r>
          </a:p>
        </p:txBody>
      </p:sp>
      <p:pic>
        <p:nvPicPr>
          <p:cNvPr id="36" name="Graphic 35">
            <a:extLst>
              <a:ext uri="{FF2B5EF4-FFF2-40B4-BE49-F238E27FC236}">
                <a16:creationId xmlns:a16="http://schemas.microsoft.com/office/drawing/2014/main" id="{FA484B6D-9719-4646-B1AE-2EAFDDF44796}"/>
              </a:ext>
            </a:extLst>
          </p:cNvPr>
          <p:cNvPicPr>
            <a:picLocks noChangeAspect="1"/>
          </p:cNvPicPr>
          <p:nvPr>
            <p:custDataLst>
              <p:tags r:id="rId26"/>
            </p:custDataLst>
          </p:nvPr>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9319873" y="1557338"/>
            <a:ext cx="2274524" cy="2274524"/>
          </a:xfrm>
          <a:prstGeom prst="rect">
            <a:avLst/>
          </a:prstGeom>
        </p:spPr>
      </p:pic>
    </p:spTree>
    <p:extLst>
      <p:ext uri="{BB962C8B-B14F-4D97-AF65-F5344CB8AC3E}">
        <p14:creationId xmlns:p14="http://schemas.microsoft.com/office/powerpoint/2010/main" val="3538902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Icon&#10;&#10;Description automatically generated">
            <a:extLst>
              <a:ext uri="{FF2B5EF4-FFF2-40B4-BE49-F238E27FC236}">
                <a16:creationId xmlns:a16="http://schemas.microsoft.com/office/drawing/2014/main" id="{4FC6238D-885B-404D-8A30-C05B4ECDEF3D}"/>
              </a:ext>
            </a:extLst>
          </p:cNvPr>
          <p:cNvPicPr>
            <a:picLocks noGrp="1" noChangeAspect="1"/>
          </p:cNvPicPr>
          <p:nvPr>
            <p:ph type="pic" sz="quarter" idx="21"/>
            <p:custDataLst>
              <p:tags r:id="rId1"/>
            </p:custDataLst>
          </p:nvPr>
        </p:nvPicPr>
        <p:blipFill rotWithShape="1">
          <a:blip r:embed="rId13" cstate="print">
            <a:extLst>
              <a:ext uri="{28A0092B-C50C-407E-A947-70E740481C1C}">
                <a14:useLocalDpi xmlns:a14="http://schemas.microsoft.com/office/drawing/2010/main"/>
              </a:ext>
            </a:extLst>
          </a:blip>
          <a:srcRect t="35" b="35"/>
          <a:stretch/>
        </p:blipFill>
        <p:spPr>
          <a:xfrm>
            <a:off x="568658" y="2721058"/>
            <a:ext cx="2252662" cy="2251075"/>
          </a:xfrm>
        </p:spPr>
      </p:pic>
      <p:sp>
        <p:nvSpPr>
          <p:cNvPr id="3" name="Title 2">
            <a:extLst>
              <a:ext uri="{FF2B5EF4-FFF2-40B4-BE49-F238E27FC236}">
                <a16:creationId xmlns:a16="http://schemas.microsoft.com/office/drawing/2014/main" id="{B2DE5E64-9785-4774-9842-9DA82C536E7A}"/>
              </a:ext>
            </a:extLst>
          </p:cNvPr>
          <p:cNvSpPr>
            <a:spLocks noGrp="1"/>
          </p:cNvSpPr>
          <p:nvPr>
            <p:ph type="title"/>
            <p:custDataLst>
              <p:tags r:id="rId2"/>
            </p:custDataLst>
          </p:nvPr>
        </p:nvSpPr>
        <p:spPr>
          <a:xfrm>
            <a:off x="407987" y="404813"/>
            <a:ext cx="11376025" cy="651042"/>
          </a:xfrm>
        </p:spPr>
        <p:txBody>
          <a:bodyPr/>
          <a:lstStyle/>
          <a:p>
            <a:r>
              <a:rPr lang="fr-CA" dirty="0"/>
              <a:t>Oncologie</a:t>
            </a:r>
          </a:p>
        </p:txBody>
      </p:sp>
      <p:pic>
        <p:nvPicPr>
          <p:cNvPr id="18" name="Picture Placeholder 17" descr="Icon&#10;&#10;Description automatically generated">
            <a:extLst>
              <a:ext uri="{FF2B5EF4-FFF2-40B4-BE49-F238E27FC236}">
                <a16:creationId xmlns:a16="http://schemas.microsoft.com/office/drawing/2014/main" id="{745A404F-49CF-4A35-A965-C4BAD55D019D}"/>
              </a:ext>
            </a:extLst>
          </p:cNvPr>
          <p:cNvPicPr>
            <a:picLocks noGrp="1" noChangeAspect="1"/>
          </p:cNvPicPr>
          <p:nvPr>
            <p:ph type="pic" sz="quarter" idx="22"/>
            <p:custDataLst>
              <p:tags r:id="rId3"/>
            </p:custDataLst>
          </p:nvPr>
        </p:nvPicPr>
        <p:blipFill rotWithShape="1">
          <a:blip r:embed="rId14" cstate="print">
            <a:extLst>
              <a:ext uri="{28A0092B-C50C-407E-A947-70E740481C1C}">
                <a14:useLocalDpi xmlns:a14="http://schemas.microsoft.com/office/drawing/2010/main"/>
              </a:ext>
            </a:extLst>
          </a:blip>
          <a:srcRect t="530" b="530"/>
          <a:stretch/>
        </p:blipFill>
        <p:spPr>
          <a:xfrm>
            <a:off x="3502666" y="2721058"/>
            <a:ext cx="2252662" cy="2251075"/>
          </a:xfrm>
        </p:spPr>
      </p:pic>
      <p:pic>
        <p:nvPicPr>
          <p:cNvPr id="20" name="Picture Placeholder 19" descr="Icon&#10;&#10;Description automatically generated">
            <a:extLst>
              <a:ext uri="{FF2B5EF4-FFF2-40B4-BE49-F238E27FC236}">
                <a16:creationId xmlns:a16="http://schemas.microsoft.com/office/drawing/2014/main" id="{490A8182-8345-47D4-AE52-52BEFBB5D91C}"/>
              </a:ext>
            </a:extLst>
          </p:cNvPr>
          <p:cNvPicPr>
            <a:picLocks noGrp="1" noChangeAspect="1"/>
          </p:cNvPicPr>
          <p:nvPr>
            <p:ph type="pic" sz="quarter" idx="23"/>
            <p:custDataLst>
              <p:tags r:id="rId4"/>
            </p:custDataLst>
          </p:nvPr>
        </p:nvPicPr>
        <p:blipFill rotWithShape="1">
          <a:blip r:embed="rId15" cstate="print">
            <a:extLst>
              <a:ext uri="{28A0092B-C50C-407E-A947-70E740481C1C}">
                <a14:useLocalDpi xmlns:a14="http://schemas.microsoft.com/office/drawing/2010/main"/>
              </a:ext>
            </a:extLst>
          </a:blip>
          <a:srcRect l="441" r="441"/>
          <a:stretch/>
        </p:blipFill>
        <p:spPr>
          <a:xfrm>
            <a:off x="6436674" y="2721058"/>
            <a:ext cx="2252662" cy="2251075"/>
          </a:xfrm>
        </p:spPr>
      </p:pic>
      <p:pic>
        <p:nvPicPr>
          <p:cNvPr id="22" name="Picture Placeholder 21" descr="Icon&#10;&#10;Description automatically generated">
            <a:extLst>
              <a:ext uri="{FF2B5EF4-FFF2-40B4-BE49-F238E27FC236}">
                <a16:creationId xmlns:a16="http://schemas.microsoft.com/office/drawing/2014/main" id="{F7E409AF-6030-4F29-B866-D8F4C3DE0D89}"/>
              </a:ext>
            </a:extLst>
          </p:cNvPr>
          <p:cNvPicPr>
            <a:picLocks noGrp="1" noChangeAspect="1"/>
          </p:cNvPicPr>
          <p:nvPr>
            <p:ph type="pic" sz="quarter" idx="28"/>
            <p:custDataLst>
              <p:tags r:id="rId5"/>
            </p:custDataLst>
          </p:nvPr>
        </p:nvPicPr>
        <p:blipFill rotWithShape="1">
          <a:blip r:embed="rId16" cstate="print">
            <a:extLst>
              <a:ext uri="{28A0092B-C50C-407E-A947-70E740481C1C}">
                <a14:useLocalDpi xmlns:a14="http://schemas.microsoft.com/office/drawing/2010/main"/>
              </a:ext>
            </a:extLst>
          </a:blip>
          <a:srcRect t="35" b="35"/>
          <a:stretch/>
        </p:blipFill>
        <p:spPr>
          <a:xfrm>
            <a:off x="9370682" y="2721058"/>
            <a:ext cx="2252662" cy="2251075"/>
          </a:xfrm>
          <a:solidFill>
            <a:schemeClr val="accent2"/>
          </a:solidFill>
        </p:spPr>
      </p:pic>
      <p:sp>
        <p:nvSpPr>
          <p:cNvPr id="9" name="Text Placeholder 8">
            <a:extLst>
              <a:ext uri="{FF2B5EF4-FFF2-40B4-BE49-F238E27FC236}">
                <a16:creationId xmlns:a16="http://schemas.microsoft.com/office/drawing/2014/main" id="{008F786E-D8D0-4014-84E0-11780F442312}"/>
              </a:ext>
            </a:extLst>
          </p:cNvPr>
          <p:cNvSpPr>
            <a:spLocks noGrp="1"/>
          </p:cNvSpPr>
          <p:nvPr>
            <p:ph type="body" sz="quarter" idx="18"/>
            <p:custDataLst>
              <p:tags r:id="rId6"/>
            </p:custDataLst>
          </p:nvPr>
        </p:nvSpPr>
        <p:spPr>
          <a:xfrm>
            <a:off x="407989" y="5062312"/>
            <a:ext cx="2592386" cy="1754326"/>
          </a:xfrm>
        </p:spPr>
        <p:txBody>
          <a:bodyPr/>
          <a:lstStyle/>
          <a:p>
            <a:r>
              <a:rPr lang="fr-CA" sz="1800" dirty="0"/>
              <a:t>Notre stratégie clinique est conçue </a:t>
            </a:r>
            <a:br>
              <a:rPr lang="fr-CA" sz="1800" dirty="0"/>
            </a:br>
            <a:r>
              <a:rPr lang="fr-CA" sz="1800" dirty="0"/>
              <a:t>pour contribuer à transformer </a:t>
            </a:r>
            <a:br>
              <a:rPr lang="fr-CA" sz="1800" dirty="0"/>
            </a:br>
            <a:r>
              <a:rPr lang="fr-CA" sz="1800" dirty="0"/>
              <a:t>la survie</a:t>
            </a:r>
          </a:p>
        </p:txBody>
      </p:sp>
      <p:sp>
        <p:nvSpPr>
          <p:cNvPr id="10" name="Text Placeholder 9">
            <a:extLst>
              <a:ext uri="{FF2B5EF4-FFF2-40B4-BE49-F238E27FC236}">
                <a16:creationId xmlns:a16="http://schemas.microsoft.com/office/drawing/2014/main" id="{B095077C-09EB-41CC-A252-781C9FC2218F}"/>
              </a:ext>
            </a:extLst>
          </p:cNvPr>
          <p:cNvSpPr>
            <a:spLocks noGrp="1"/>
          </p:cNvSpPr>
          <p:nvPr>
            <p:ph type="body" sz="quarter" idx="30"/>
            <p:custDataLst>
              <p:tags r:id="rId7"/>
            </p:custDataLst>
          </p:nvPr>
        </p:nvSpPr>
        <p:spPr>
          <a:xfrm>
            <a:off x="3338933" y="5062312"/>
            <a:ext cx="2592386" cy="1754326"/>
          </a:xfrm>
        </p:spPr>
        <p:txBody>
          <a:bodyPr/>
          <a:lstStyle/>
          <a:p>
            <a:r>
              <a:rPr lang="fr-CA" sz="1800" dirty="0"/>
              <a:t>Grâce à notre gamme de produits existante et en développement, nous nous employons à révolutionner les soins contre le cancer</a:t>
            </a:r>
          </a:p>
          <a:p>
            <a:endParaRPr lang="en-GB" dirty="0"/>
          </a:p>
        </p:txBody>
      </p:sp>
      <p:sp>
        <p:nvSpPr>
          <p:cNvPr id="11" name="Text Placeholder 10">
            <a:extLst>
              <a:ext uri="{FF2B5EF4-FFF2-40B4-BE49-F238E27FC236}">
                <a16:creationId xmlns:a16="http://schemas.microsoft.com/office/drawing/2014/main" id="{704B7062-E15F-463A-A11C-1606B85E5AE9}"/>
              </a:ext>
            </a:extLst>
          </p:cNvPr>
          <p:cNvSpPr>
            <a:spLocks noGrp="1"/>
          </p:cNvSpPr>
          <p:nvPr>
            <p:ph type="body" sz="quarter" idx="31"/>
            <p:custDataLst>
              <p:tags r:id="rId8"/>
            </p:custDataLst>
          </p:nvPr>
        </p:nvSpPr>
        <p:spPr>
          <a:xfrm>
            <a:off x="6269877" y="5062312"/>
            <a:ext cx="2592386" cy="1754326"/>
          </a:xfrm>
        </p:spPr>
        <p:txBody>
          <a:bodyPr/>
          <a:lstStyle/>
          <a:p>
            <a:r>
              <a:rPr lang="fr-CA" sz="1800" dirty="0"/>
              <a:t>Nous catalysons les changements dans l’exercice de la médecine pour transformer l’expérience du patient</a:t>
            </a:r>
          </a:p>
          <a:p>
            <a:endParaRPr lang="en-GB" dirty="0"/>
          </a:p>
        </p:txBody>
      </p:sp>
      <p:sp>
        <p:nvSpPr>
          <p:cNvPr id="12" name="Text Placeholder 11">
            <a:extLst>
              <a:ext uri="{FF2B5EF4-FFF2-40B4-BE49-F238E27FC236}">
                <a16:creationId xmlns:a16="http://schemas.microsoft.com/office/drawing/2014/main" id="{7E14F12C-05BC-4E64-A9B4-54FD794CFC68}"/>
              </a:ext>
            </a:extLst>
          </p:cNvPr>
          <p:cNvSpPr>
            <a:spLocks noGrp="1"/>
          </p:cNvSpPr>
          <p:nvPr>
            <p:ph type="body" sz="quarter" idx="32"/>
            <p:custDataLst>
              <p:tags r:id="rId9"/>
            </p:custDataLst>
          </p:nvPr>
        </p:nvSpPr>
        <p:spPr>
          <a:xfrm>
            <a:off x="9200821" y="5123778"/>
            <a:ext cx="2592386" cy="1754326"/>
          </a:xfrm>
        </p:spPr>
        <p:txBody>
          <a:bodyPr/>
          <a:lstStyle/>
          <a:p>
            <a:r>
              <a:rPr lang="fr-CA" dirty="0"/>
              <a:t>Nous sommes inspirés par notre passion, nos employés et une culture d’innovation</a:t>
            </a:r>
          </a:p>
        </p:txBody>
      </p:sp>
      <p:sp>
        <p:nvSpPr>
          <p:cNvPr id="26" name="TextBox 25">
            <a:extLst>
              <a:ext uri="{FF2B5EF4-FFF2-40B4-BE49-F238E27FC236}">
                <a16:creationId xmlns:a16="http://schemas.microsoft.com/office/drawing/2014/main" id="{7596073D-D7D1-4F23-AC6A-C29BAA02404E}"/>
              </a:ext>
            </a:extLst>
          </p:cNvPr>
          <p:cNvSpPr txBox="1"/>
          <p:nvPr>
            <p:custDataLst>
              <p:tags r:id="rId10"/>
            </p:custDataLst>
          </p:nvPr>
        </p:nvSpPr>
        <p:spPr>
          <a:xfrm>
            <a:off x="314679" y="994267"/>
            <a:ext cx="10402947" cy="1633973"/>
          </a:xfrm>
          <a:prstGeom prst="rect">
            <a:avLst/>
          </a:prstGeom>
          <a:noFill/>
        </p:spPr>
        <p:txBody>
          <a:bodyPr wrap="square">
            <a:spAutoFit/>
          </a:bodyPr>
          <a:lstStyle>
            <a:defPPr>
              <a:defRPr lang="en-US"/>
            </a:defPPr>
            <a:lvl1pPr>
              <a:defRPr sz="2400">
                <a:solidFill>
                  <a:srgbClr val="830051"/>
                </a:solidFill>
                <a:latin typeface="+mj-lt"/>
                <a:cs typeface="Arial" panose="020B0604020202020204" pitchFamily="34" charset="0"/>
              </a:defRPr>
            </a:lvl1pPr>
          </a:lstStyle>
          <a:p>
            <a:r>
              <a:rPr lang="fr-CA" sz="2200" dirty="0">
                <a:solidFill>
                  <a:schemeClr val="accent1"/>
                </a:solidFill>
              </a:rPr>
              <a:t>Nous menons une révolution en oncologie pour redéfinir les soins contre le cancer</a:t>
            </a:r>
          </a:p>
          <a:p>
            <a:pPr>
              <a:lnSpc>
                <a:spcPts val="2360"/>
              </a:lnSpc>
            </a:pPr>
            <a:r>
              <a:rPr lang="fr-CA" sz="1600" spc="50" dirty="0">
                <a:solidFill>
                  <a:schemeClr val="tx1"/>
                </a:solidFill>
              </a:rPr>
              <a:t>Nous avons pour ambition de trouver des traitements contre le cancer sous toutes ses formes.</a:t>
            </a:r>
          </a:p>
          <a:p>
            <a:pPr>
              <a:lnSpc>
                <a:spcPts val="2360"/>
              </a:lnSpc>
            </a:pPr>
            <a:r>
              <a:rPr lang="fr-CA" sz="1600" spc="50" dirty="0">
                <a:solidFill>
                  <a:schemeClr val="tx1"/>
                </a:solidFill>
              </a:rPr>
              <a:t>Nous nous fions aux données scientifiques pour comprendre le cancer dans toute sa complexité, pour découvrir, mettre au point et offrir des traitements qui transforment la vie des patients ainsi que pour augmenter la probabilité de guérison.</a:t>
            </a:r>
          </a:p>
        </p:txBody>
      </p:sp>
    </p:spTree>
    <p:extLst>
      <p:ext uri="{BB962C8B-B14F-4D97-AF65-F5344CB8AC3E}">
        <p14:creationId xmlns:p14="http://schemas.microsoft.com/office/powerpoint/2010/main" val="121756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6A6FE01-0D7F-E54D-BFB7-3D9351B2FA09}"/>
              </a:ext>
            </a:extLst>
          </p:cNvPr>
          <p:cNvSpPr>
            <a:spLocks noGrp="1"/>
          </p:cNvSpPr>
          <p:nvPr>
            <p:ph type="title"/>
            <p:custDataLst>
              <p:tags r:id="rId1"/>
            </p:custDataLst>
          </p:nvPr>
        </p:nvSpPr>
        <p:spPr/>
        <p:txBody>
          <a:bodyPr>
            <a:noAutofit/>
          </a:bodyPr>
          <a:lstStyle/>
          <a:p>
            <a:r>
              <a:rPr lang="fr-CA" dirty="0"/>
              <a:t>Maladies cardiovasculaires, rénales et métaboliques</a:t>
            </a:r>
            <a:br>
              <a:rPr lang="fr-CA" dirty="0"/>
            </a:br>
            <a:endParaRPr lang="fr-CA" dirty="0"/>
          </a:p>
        </p:txBody>
      </p:sp>
      <p:sp>
        <p:nvSpPr>
          <p:cNvPr id="6" name="Title 13">
            <a:extLst>
              <a:ext uri="{FF2B5EF4-FFF2-40B4-BE49-F238E27FC236}">
                <a16:creationId xmlns:a16="http://schemas.microsoft.com/office/drawing/2014/main" id="{FFC69264-C430-4598-9A65-508708D157A6}"/>
              </a:ext>
            </a:extLst>
          </p:cNvPr>
          <p:cNvSpPr txBox="1">
            <a:spLocks/>
          </p:cNvSpPr>
          <p:nvPr>
            <p:custDataLst>
              <p:tags r:id="rId2"/>
            </p:custDataLst>
          </p:nvPr>
        </p:nvSpPr>
        <p:spPr>
          <a:xfrm>
            <a:off x="428176" y="1291031"/>
            <a:ext cx="11275964" cy="1219883"/>
          </a:xfrm>
          <a:prstGeom prst="rect">
            <a:avLst/>
          </a:prstGeom>
        </p:spPr>
        <p:txBody>
          <a:bodyPr vert="horz" lIns="91440" tIns="45720" rIns="91440" bIns="45720" rtlCol="0" anchor="t">
            <a:noAutofit/>
          </a:bodyPr>
          <a:lstStyle>
            <a:defPPr>
              <a:defRPr lang="en-US"/>
            </a:defPPr>
            <a:lvl1pPr defTabSz="914377">
              <a:lnSpc>
                <a:spcPct val="100000"/>
              </a:lnSpc>
              <a:spcBef>
                <a:spcPct val="0"/>
              </a:spcBef>
              <a:buNone/>
              <a:defRPr sz="2400">
                <a:solidFill>
                  <a:srgbClr val="3F4444"/>
                </a:solidFill>
                <a:latin typeface="Calibri"/>
                <a:ea typeface="+mj-ea"/>
                <a:cs typeface="+mj-cs"/>
              </a:defRPr>
            </a:lvl1pPr>
          </a:lstStyle>
          <a:p>
            <a:r>
              <a:rPr lang="fr-CA" sz="2000" dirty="0">
                <a:solidFill>
                  <a:schemeClr val="tx1"/>
                </a:solidFill>
              </a:rPr>
              <a:t>Notre mission est de protéger des vies des conséquences souvent dévastatrices de l’insuffisance cardiaque, des maladies cardiovasculaires, métaboliques et rénales, afin que les patients puissent profiter d’une vie longue et épanouissante. Nous voulons une prise en charge homogène des maladies pour améliorer les résultats des patients et réduire le taux de mortalité. </a:t>
            </a:r>
          </a:p>
        </p:txBody>
      </p:sp>
      <p:sp>
        <p:nvSpPr>
          <p:cNvPr id="7" name="Text Placeholder 14">
            <a:extLst>
              <a:ext uri="{FF2B5EF4-FFF2-40B4-BE49-F238E27FC236}">
                <a16:creationId xmlns:a16="http://schemas.microsoft.com/office/drawing/2014/main" id="{86020F21-2824-4D37-905E-37421E5C300E}"/>
              </a:ext>
            </a:extLst>
          </p:cNvPr>
          <p:cNvSpPr txBox="1">
            <a:spLocks/>
          </p:cNvSpPr>
          <p:nvPr>
            <p:custDataLst>
              <p:tags r:id="rId3"/>
            </p:custDataLst>
          </p:nvPr>
        </p:nvSpPr>
        <p:spPr>
          <a:xfrm>
            <a:off x="9037151" y="2760902"/>
            <a:ext cx="2666988" cy="3318190"/>
          </a:xfrm>
          <a:prstGeom prst="rect">
            <a:avLst/>
          </a:prstGeom>
          <a:solidFill>
            <a:schemeClr val="accent6"/>
          </a:solidFill>
        </p:spPr>
        <p:txBody>
          <a:bodyPr/>
          <a:lstStyle>
            <a:defPPr>
              <a:defRPr lang="en-US"/>
            </a:defPPr>
            <a:lvl1pPr indent="0" algn="ctr">
              <a:lnSpc>
                <a:spcPct val="90000"/>
              </a:lnSpc>
              <a:spcBef>
                <a:spcPts val="0"/>
              </a:spcBef>
              <a:spcAft>
                <a:spcPts val="1200"/>
              </a:spcAft>
              <a:buFont typeface="Arial" panose="020B0604020202020204" pitchFamily="34" charset="0"/>
              <a:buNone/>
              <a:defRPr sz="2400">
                <a:latin typeface="+mj-lt"/>
              </a:defRPr>
            </a:lvl1pPr>
            <a:lvl2pPr marL="630900" marR="0" indent="-342900" fontAlgn="auto">
              <a:lnSpc>
                <a:spcPct val="90000"/>
              </a:lnSpc>
              <a:spcBef>
                <a:spcPts val="0"/>
              </a:spcBef>
              <a:spcAft>
                <a:spcPts val="800"/>
              </a:spcAft>
              <a:buClrTx/>
              <a:buSzPct val="100000"/>
              <a:buFont typeface="Arial" panose="020B0604020202020204" pitchFamily="34" charset="0"/>
              <a:buChar char="•"/>
              <a:tabLst/>
              <a:defRPr sz="2400"/>
            </a:lvl2pPr>
            <a:lvl3pPr marL="792000" indent="-216000">
              <a:lnSpc>
                <a:spcPct val="90000"/>
              </a:lnSpc>
              <a:spcBef>
                <a:spcPts val="0"/>
              </a:spcBef>
              <a:spcAft>
                <a:spcPts val="800"/>
              </a:spcAft>
              <a:buClrTx/>
              <a:buSzPct val="100000"/>
              <a:buFont typeface="Arial" panose="020B0604020202020204" pitchFamily="34" charset="0"/>
              <a:buChar char="•"/>
              <a:defRPr sz="2000"/>
            </a:lvl3pPr>
            <a:lvl4pPr marL="972000" indent="-216000">
              <a:lnSpc>
                <a:spcPct val="90000"/>
              </a:lnSpc>
              <a:spcBef>
                <a:spcPts val="0"/>
              </a:spcBef>
              <a:spcAft>
                <a:spcPts val="800"/>
              </a:spcAft>
              <a:buClrTx/>
              <a:buSzPct val="100000"/>
              <a:buFont typeface="Arial" panose="020B0604020202020204" pitchFamily="34" charset="0"/>
              <a:buChar char="•"/>
              <a:defRPr sz="2000"/>
            </a:lvl4pPr>
            <a:lvl5pPr marL="1188000" indent="-228600">
              <a:lnSpc>
                <a:spcPct val="9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GB" dirty="0"/>
          </a:p>
          <a:p>
            <a:endParaRPr lang="en-GB" dirty="0"/>
          </a:p>
          <a:p>
            <a:endParaRPr lang="en-GB" dirty="0"/>
          </a:p>
          <a:p>
            <a:r>
              <a:rPr lang="fr-CA" dirty="0"/>
              <a:t>Métabolisme</a:t>
            </a:r>
          </a:p>
          <a:p>
            <a:r>
              <a:rPr lang="fr-CA" sz="1300" dirty="0"/>
              <a:t>Pour éliminer la stéatohépatite non alcoolique des causes de l’insuffisance hépatique et guérir le diabète.</a:t>
            </a:r>
          </a:p>
        </p:txBody>
      </p:sp>
      <p:sp>
        <p:nvSpPr>
          <p:cNvPr id="8" name="Text Placeholder 15">
            <a:extLst>
              <a:ext uri="{FF2B5EF4-FFF2-40B4-BE49-F238E27FC236}">
                <a16:creationId xmlns:a16="http://schemas.microsoft.com/office/drawing/2014/main" id="{A1A319E4-D873-4531-A766-639C74F69C04}"/>
              </a:ext>
            </a:extLst>
          </p:cNvPr>
          <p:cNvSpPr txBox="1">
            <a:spLocks/>
          </p:cNvSpPr>
          <p:nvPr>
            <p:custDataLst>
              <p:tags r:id="rId4"/>
            </p:custDataLst>
          </p:nvPr>
        </p:nvSpPr>
        <p:spPr>
          <a:xfrm>
            <a:off x="3284375" y="2767566"/>
            <a:ext cx="2666688" cy="3318190"/>
          </a:xfrm>
          <a:prstGeom prst="rect">
            <a:avLst/>
          </a:prstGeom>
          <a:solidFill>
            <a:schemeClr val="accent1"/>
          </a:solidFill>
        </p:spPr>
        <p:txBody>
          <a:bodyPr/>
          <a:lstStyle>
            <a:defPPr>
              <a:defRPr lang="en-US"/>
            </a:defPPr>
            <a:lvl1pPr indent="0" algn="ctr">
              <a:lnSpc>
                <a:spcPct val="90000"/>
              </a:lnSpc>
              <a:spcBef>
                <a:spcPts val="0"/>
              </a:spcBef>
              <a:spcAft>
                <a:spcPts val="1200"/>
              </a:spcAft>
              <a:buFont typeface="Arial" panose="020B0604020202020204" pitchFamily="34" charset="0"/>
              <a:buNone/>
              <a:defRPr sz="2400">
                <a:solidFill>
                  <a:schemeClr val="bg1"/>
                </a:solidFill>
                <a:latin typeface="+mj-lt"/>
              </a:defRPr>
            </a:lvl1pPr>
            <a:lvl2pPr marL="630900" marR="0" indent="-342900" fontAlgn="auto">
              <a:lnSpc>
                <a:spcPct val="90000"/>
              </a:lnSpc>
              <a:spcBef>
                <a:spcPts val="0"/>
              </a:spcBef>
              <a:spcAft>
                <a:spcPts val="800"/>
              </a:spcAft>
              <a:buClrTx/>
              <a:buSzPct val="100000"/>
              <a:buFont typeface="Arial" panose="020B0604020202020204" pitchFamily="34" charset="0"/>
              <a:buChar char="•"/>
              <a:tabLst/>
              <a:defRPr sz="2400"/>
            </a:lvl2pPr>
            <a:lvl3pPr marL="792000" indent="-216000">
              <a:lnSpc>
                <a:spcPct val="90000"/>
              </a:lnSpc>
              <a:spcBef>
                <a:spcPts val="0"/>
              </a:spcBef>
              <a:spcAft>
                <a:spcPts val="800"/>
              </a:spcAft>
              <a:buClrTx/>
              <a:buSzPct val="100000"/>
              <a:buFont typeface="Arial" panose="020B0604020202020204" pitchFamily="34" charset="0"/>
              <a:buChar char="•"/>
              <a:defRPr sz="2000"/>
            </a:lvl3pPr>
            <a:lvl4pPr marL="972000" indent="-216000">
              <a:lnSpc>
                <a:spcPct val="90000"/>
              </a:lnSpc>
              <a:spcBef>
                <a:spcPts val="0"/>
              </a:spcBef>
              <a:spcAft>
                <a:spcPts val="800"/>
              </a:spcAft>
              <a:buClrTx/>
              <a:buSzPct val="100000"/>
              <a:buFont typeface="Arial" panose="020B0604020202020204" pitchFamily="34" charset="0"/>
              <a:buChar char="•"/>
              <a:defRPr sz="2000"/>
            </a:lvl4pPr>
            <a:lvl5pPr marL="1188000" indent="-228600">
              <a:lnSpc>
                <a:spcPct val="9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GB" dirty="0"/>
          </a:p>
          <a:p>
            <a:endParaRPr lang="en-GB" dirty="0"/>
          </a:p>
          <a:p>
            <a:endParaRPr lang="en-GB" dirty="0"/>
          </a:p>
          <a:p>
            <a:r>
              <a:rPr lang="fr-CA" dirty="0"/>
              <a:t>Insuffisance cardiaque</a:t>
            </a:r>
            <a:br>
              <a:rPr lang="fr-CA" dirty="0"/>
            </a:br>
            <a:r>
              <a:rPr lang="fr-CA" sz="1300" dirty="0"/>
              <a:t>Pour éliminer l’insuffisance cardiaque comme première cause d’hospitalisation et guérir l’insuffisance cardiaque avec fraction d’éjection réduite.</a:t>
            </a:r>
          </a:p>
        </p:txBody>
      </p:sp>
      <p:sp>
        <p:nvSpPr>
          <p:cNvPr id="9" name="Text Placeholder 16">
            <a:extLst>
              <a:ext uri="{FF2B5EF4-FFF2-40B4-BE49-F238E27FC236}">
                <a16:creationId xmlns:a16="http://schemas.microsoft.com/office/drawing/2014/main" id="{54BF978D-639A-4977-91AC-54DE1DA73C00}"/>
              </a:ext>
            </a:extLst>
          </p:cNvPr>
          <p:cNvSpPr txBox="1">
            <a:spLocks/>
          </p:cNvSpPr>
          <p:nvPr>
            <p:custDataLst>
              <p:tags r:id="rId5"/>
            </p:custDataLst>
          </p:nvPr>
        </p:nvSpPr>
        <p:spPr>
          <a:xfrm>
            <a:off x="6160763" y="2760902"/>
            <a:ext cx="2666688" cy="3318190"/>
          </a:xfrm>
          <a:prstGeom prst="rect">
            <a:avLst/>
          </a:prstGeom>
          <a:solidFill>
            <a:schemeClr val="tx2"/>
          </a:solidFill>
        </p:spPr>
        <p:txBody>
          <a:bodyPr/>
          <a:lstStyle>
            <a:defPPr>
              <a:defRPr lang="en-US"/>
            </a:defPPr>
            <a:lvl1pPr indent="0" algn="ctr">
              <a:lnSpc>
                <a:spcPct val="90000"/>
              </a:lnSpc>
              <a:spcBef>
                <a:spcPts val="0"/>
              </a:spcBef>
              <a:spcAft>
                <a:spcPts val="1200"/>
              </a:spcAft>
              <a:buFont typeface="Arial" panose="020B0604020202020204" pitchFamily="34" charset="0"/>
              <a:buNone/>
              <a:defRPr sz="2400">
                <a:latin typeface="+mj-lt"/>
              </a:defRPr>
            </a:lvl1pPr>
            <a:lvl2pPr marL="630900" marR="0" indent="-342900" fontAlgn="auto">
              <a:lnSpc>
                <a:spcPct val="90000"/>
              </a:lnSpc>
              <a:spcBef>
                <a:spcPts val="0"/>
              </a:spcBef>
              <a:spcAft>
                <a:spcPts val="800"/>
              </a:spcAft>
              <a:buClrTx/>
              <a:buSzPct val="100000"/>
              <a:buFont typeface="Arial" panose="020B0604020202020204" pitchFamily="34" charset="0"/>
              <a:buChar char="•"/>
              <a:tabLst/>
              <a:defRPr sz="2400"/>
            </a:lvl2pPr>
            <a:lvl3pPr marL="792000" indent="-216000">
              <a:lnSpc>
                <a:spcPct val="90000"/>
              </a:lnSpc>
              <a:spcBef>
                <a:spcPts val="0"/>
              </a:spcBef>
              <a:spcAft>
                <a:spcPts val="800"/>
              </a:spcAft>
              <a:buClrTx/>
              <a:buSzPct val="100000"/>
              <a:buFont typeface="Arial" panose="020B0604020202020204" pitchFamily="34" charset="0"/>
              <a:buChar char="•"/>
              <a:defRPr sz="2000"/>
            </a:lvl3pPr>
            <a:lvl4pPr marL="972000" indent="-216000">
              <a:lnSpc>
                <a:spcPct val="90000"/>
              </a:lnSpc>
              <a:spcBef>
                <a:spcPts val="0"/>
              </a:spcBef>
              <a:spcAft>
                <a:spcPts val="800"/>
              </a:spcAft>
              <a:buClrTx/>
              <a:buSzPct val="100000"/>
              <a:buFont typeface="Arial" panose="020B0604020202020204" pitchFamily="34" charset="0"/>
              <a:buChar char="•"/>
              <a:defRPr sz="2000"/>
            </a:lvl4pPr>
            <a:lvl5pPr marL="1188000" indent="-228600">
              <a:lnSpc>
                <a:spcPct val="9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GB" dirty="0"/>
          </a:p>
          <a:p>
            <a:endParaRPr lang="en-GB" dirty="0"/>
          </a:p>
          <a:p>
            <a:endParaRPr lang="en-GB" dirty="0"/>
          </a:p>
          <a:p>
            <a:r>
              <a:rPr lang="fr-CA" dirty="0">
                <a:solidFill>
                  <a:schemeClr val="bg1"/>
                </a:solidFill>
              </a:rPr>
              <a:t>Fonction rénale</a:t>
            </a:r>
          </a:p>
          <a:p>
            <a:r>
              <a:rPr lang="fr-CA" sz="1300" dirty="0">
                <a:solidFill>
                  <a:schemeClr val="bg1"/>
                </a:solidFill>
              </a:rPr>
              <a:t>Pour éliminer la dialyse.</a:t>
            </a:r>
          </a:p>
        </p:txBody>
      </p:sp>
      <p:sp>
        <p:nvSpPr>
          <p:cNvPr id="10" name="Text Placeholder 17">
            <a:extLst>
              <a:ext uri="{FF2B5EF4-FFF2-40B4-BE49-F238E27FC236}">
                <a16:creationId xmlns:a16="http://schemas.microsoft.com/office/drawing/2014/main" id="{891B4740-24B8-45FF-BE89-666269AE2595}"/>
              </a:ext>
            </a:extLst>
          </p:cNvPr>
          <p:cNvSpPr txBox="1">
            <a:spLocks/>
          </p:cNvSpPr>
          <p:nvPr>
            <p:custDataLst>
              <p:tags r:id="rId6"/>
            </p:custDataLst>
          </p:nvPr>
        </p:nvSpPr>
        <p:spPr>
          <a:xfrm>
            <a:off x="407987" y="2767566"/>
            <a:ext cx="2666688" cy="3318190"/>
          </a:xfrm>
          <a:prstGeom prst="rect">
            <a:avLst/>
          </a:prstGeom>
          <a:solidFill>
            <a:schemeClr val="accent3"/>
          </a:solidFill>
        </p:spPr>
        <p:txBody>
          <a:bodyPr/>
          <a:lstStyle>
            <a:defPPr>
              <a:defRPr lang="en-US"/>
            </a:defPPr>
            <a:lvl1pPr indent="0" algn="ctr">
              <a:lnSpc>
                <a:spcPct val="90000"/>
              </a:lnSpc>
              <a:spcBef>
                <a:spcPts val="0"/>
              </a:spcBef>
              <a:spcAft>
                <a:spcPts val="1200"/>
              </a:spcAft>
              <a:buFont typeface="Arial" panose="020B0604020202020204" pitchFamily="34" charset="0"/>
              <a:buNone/>
              <a:defRPr sz="2400">
                <a:solidFill>
                  <a:schemeClr val="bg1"/>
                </a:solidFill>
                <a:latin typeface="+mj-lt"/>
              </a:defRPr>
            </a:lvl1pPr>
            <a:lvl2pPr marL="630900" marR="0" indent="-342900" fontAlgn="auto">
              <a:lnSpc>
                <a:spcPct val="90000"/>
              </a:lnSpc>
              <a:spcBef>
                <a:spcPts val="0"/>
              </a:spcBef>
              <a:spcAft>
                <a:spcPts val="800"/>
              </a:spcAft>
              <a:buClrTx/>
              <a:buSzPct val="100000"/>
              <a:buFont typeface="Arial" panose="020B0604020202020204" pitchFamily="34" charset="0"/>
              <a:buChar char="•"/>
              <a:tabLst/>
              <a:defRPr sz="2400"/>
            </a:lvl2pPr>
            <a:lvl3pPr marL="792000" indent="-216000">
              <a:lnSpc>
                <a:spcPct val="90000"/>
              </a:lnSpc>
              <a:spcBef>
                <a:spcPts val="0"/>
              </a:spcBef>
              <a:spcAft>
                <a:spcPts val="800"/>
              </a:spcAft>
              <a:buClrTx/>
              <a:buSzPct val="100000"/>
              <a:buFont typeface="Arial" panose="020B0604020202020204" pitchFamily="34" charset="0"/>
              <a:buChar char="•"/>
              <a:defRPr sz="2000"/>
            </a:lvl3pPr>
            <a:lvl4pPr marL="972000" indent="-216000">
              <a:lnSpc>
                <a:spcPct val="90000"/>
              </a:lnSpc>
              <a:spcBef>
                <a:spcPts val="0"/>
              </a:spcBef>
              <a:spcAft>
                <a:spcPts val="800"/>
              </a:spcAft>
              <a:buClrTx/>
              <a:buSzPct val="100000"/>
              <a:buFont typeface="Arial" panose="020B0604020202020204" pitchFamily="34" charset="0"/>
              <a:buChar char="•"/>
              <a:defRPr sz="2000"/>
            </a:lvl4pPr>
            <a:lvl5pPr marL="1188000" indent="-228600">
              <a:lnSpc>
                <a:spcPct val="9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GB" dirty="0"/>
          </a:p>
          <a:p>
            <a:endParaRPr lang="en-GB" dirty="0"/>
          </a:p>
          <a:p>
            <a:endParaRPr lang="en-GB" dirty="0"/>
          </a:p>
          <a:p>
            <a:r>
              <a:rPr lang="fr-CA" dirty="0"/>
              <a:t>Appareil cardiovasculaire</a:t>
            </a:r>
          </a:p>
          <a:p>
            <a:r>
              <a:rPr lang="fr-CA" sz="1300" dirty="0"/>
              <a:t>Pour renverser le cours de l’athérosclérose, freiner la morbidité et prolonger la vie. </a:t>
            </a:r>
          </a:p>
        </p:txBody>
      </p:sp>
      <p:pic>
        <p:nvPicPr>
          <p:cNvPr id="11" name="Picture 10">
            <a:extLst>
              <a:ext uri="{FF2B5EF4-FFF2-40B4-BE49-F238E27FC236}">
                <a16:creationId xmlns:a16="http://schemas.microsoft.com/office/drawing/2014/main" id="{559B25CF-46ED-41B4-BCEE-235DCFBB9D7E}"/>
              </a:ext>
            </a:extLst>
          </p:cNvPr>
          <p:cNvPicPr>
            <a:picLocks noChangeAspect="1"/>
          </p:cNvPicPr>
          <p:nvPr>
            <p:custDataLst>
              <p:tags r:id="rId7"/>
            </p:custDataLst>
          </p:nvPr>
        </p:nvPicPr>
        <p:blipFill>
          <a:blip r:embed="rId13" cstate="email">
            <a:extLst>
              <a:ext uri="{28A0092B-C50C-407E-A947-70E740481C1C}">
                <a14:useLocalDpi xmlns:a14="http://schemas.microsoft.com/office/drawing/2010/main"/>
              </a:ext>
            </a:extLst>
          </a:blip>
          <a:stretch>
            <a:fillRect/>
          </a:stretch>
        </p:blipFill>
        <p:spPr>
          <a:xfrm>
            <a:off x="9727235" y="2856931"/>
            <a:ext cx="1286819" cy="1286819"/>
          </a:xfrm>
          <a:prstGeom prst="rect">
            <a:avLst/>
          </a:prstGeom>
        </p:spPr>
      </p:pic>
      <p:pic>
        <p:nvPicPr>
          <p:cNvPr id="12" name="Picture 11">
            <a:extLst>
              <a:ext uri="{FF2B5EF4-FFF2-40B4-BE49-F238E27FC236}">
                <a16:creationId xmlns:a16="http://schemas.microsoft.com/office/drawing/2014/main" id="{7733AFB0-45E4-4AC3-9E38-00EFF38F3B91}"/>
              </a:ext>
            </a:extLst>
          </p:cNvPr>
          <p:cNvPicPr>
            <a:picLocks noChangeAspect="1"/>
          </p:cNvPicPr>
          <p:nvPr>
            <p:custDataLst>
              <p:tags r:id="rId8"/>
            </p:custDataLst>
          </p:nvPr>
        </p:nvPicPr>
        <p:blipFill>
          <a:blip r:embed="rId14" cstate="email">
            <a:extLst>
              <a:ext uri="{28A0092B-C50C-407E-A947-70E740481C1C}">
                <a14:useLocalDpi xmlns:a14="http://schemas.microsoft.com/office/drawing/2010/main"/>
              </a:ext>
            </a:extLst>
          </a:blip>
          <a:stretch>
            <a:fillRect/>
          </a:stretch>
        </p:blipFill>
        <p:spPr>
          <a:xfrm>
            <a:off x="4005912" y="2863595"/>
            <a:ext cx="1238658" cy="1238658"/>
          </a:xfrm>
          <a:prstGeom prst="rect">
            <a:avLst/>
          </a:prstGeom>
        </p:spPr>
      </p:pic>
      <p:pic>
        <p:nvPicPr>
          <p:cNvPr id="13" name="Picture 12">
            <a:extLst>
              <a:ext uri="{FF2B5EF4-FFF2-40B4-BE49-F238E27FC236}">
                <a16:creationId xmlns:a16="http://schemas.microsoft.com/office/drawing/2014/main" id="{D313B7F1-E9CE-4F82-A9F2-2F7DD3CED61A}"/>
              </a:ext>
            </a:extLst>
          </p:cNvPr>
          <p:cNvPicPr>
            <a:picLocks noChangeAspect="1"/>
          </p:cNvPicPr>
          <p:nvPr>
            <p:custDataLst>
              <p:tags r:id="rId9"/>
            </p:custDataLst>
          </p:nvPr>
        </p:nvPicPr>
        <p:blipFill>
          <a:blip r:embed="rId15" cstate="email">
            <a:extLst>
              <a:ext uri="{28A0092B-C50C-407E-A947-70E740481C1C}">
                <a14:useLocalDpi xmlns:a14="http://schemas.microsoft.com/office/drawing/2010/main"/>
              </a:ext>
            </a:extLst>
          </a:blip>
          <a:stretch>
            <a:fillRect/>
          </a:stretch>
        </p:blipFill>
        <p:spPr>
          <a:xfrm>
            <a:off x="1105714" y="2863595"/>
            <a:ext cx="1271234" cy="1271234"/>
          </a:xfrm>
          <a:prstGeom prst="rect">
            <a:avLst/>
          </a:prstGeom>
        </p:spPr>
      </p:pic>
      <p:pic>
        <p:nvPicPr>
          <p:cNvPr id="14" name="Picture 13">
            <a:extLst>
              <a:ext uri="{FF2B5EF4-FFF2-40B4-BE49-F238E27FC236}">
                <a16:creationId xmlns:a16="http://schemas.microsoft.com/office/drawing/2014/main" id="{F2B6F42B-70A3-428E-A753-730F5B033538}"/>
              </a:ext>
            </a:extLst>
          </p:cNvPr>
          <p:cNvPicPr>
            <a:picLocks noChangeAspect="1"/>
          </p:cNvPicPr>
          <p:nvPr>
            <p:custDataLst>
              <p:tags r:id="rId10"/>
            </p:custDataLst>
          </p:nvPr>
        </p:nvPicPr>
        <p:blipFill>
          <a:blip r:embed="rId16" cstate="email">
            <a:extLst>
              <a:ext uri="{28A0092B-C50C-407E-A947-70E740481C1C}">
                <a14:useLocalDpi xmlns:a14="http://schemas.microsoft.com/office/drawing/2010/main"/>
              </a:ext>
            </a:extLst>
          </a:blip>
          <a:stretch>
            <a:fillRect/>
          </a:stretch>
        </p:blipFill>
        <p:spPr>
          <a:xfrm>
            <a:off x="6850060" y="2856931"/>
            <a:ext cx="1288093" cy="1288093"/>
          </a:xfrm>
          <a:prstGeom prst="rect">
            <a:avLst/>
          </a:prstGeom>
        </p:spPr>
      </p:pic>
    </p:spTree>
    <p:extLst>
      <p:ext uri="{BB962C8B-B14F-4D97-AF65-F5344CB8AC3E}">
        <p14:creationId xmlns:p14="http://schemas.microsoft.com/office/powerpoint/2010/main" val="603354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1E2DE9-1386-B549-8B9F-C616B4657EA9}"/>
              </a:ext>
            </a:extLst>
          </p:cNvPr>
          <p:cNvSpPr>
            <a:spLocks noGrp="1"/>
          </p:cNvSpPr>
          <p:nvPr>
            <p:ph type="title"/>
            <p:custDataLst>
              <p:tags r:id="rId1"/>
            </p:custDataLst>
          </p:nvPr>
        </p:nvSpPr>
        <p:spPr>
          <a:xfrm>
            <a:off x="407987" y="404812"/>
            <a:ext cx="11376025" cy="657825"/>
          </a:xfrm>
        </p:spPr>
        <p:txBody>
          <a:bodyPr>
            <a:noAutofit/>
          </a:bodyPr>
          <a:lstStyle/>
          <a:p>
            <a:r>
              <a:rPr lang="fr-CA" dirty="0"/>
              <a:t>Respiratoire et immunologie</a:t>
            </a:r>
            <a:br>
              <a:rPr lang="fr-CA" dirty="0"/>
            </a:br>
            <a:endParaRPr lang="fr-CA" dirty="0"/>
          </a:p>
        </p:txBody>
      </p:sp>
      <p:sp>
        <p:nvSpPr>
          <p:cNvPr id="5" name="Title 1">
            <a:extLst>
              <a:ext uri="{FF2B5EF4-FFF2-40B4-BE49-F238E27FC236}">
                <a16:creationId xmlns:a16="http://schemas.microsoft.com/office/drawing/2014/main" id="{690BA8E7-85B4-49F5-8E9B-A9F6E4102248}"/>
              </a:ext>
            </a:extLst>
          </p:cNvPr>
          <p:cNvSpPr txBox="1">
            <a:spLocks/>
          </p:cNvSpPr>
          <p:nvPr>
            <p:custDataLst>
              <p:tags r:id="rId2"/>
            </p:custDataLst>
          </p:nvPr>
        </p:nvSpPr>
        <p:spPr>
          <a:xfrm>
            <a:off x="407987" y="1193483"/>
            <a:ext cx="11376025" cy="544312"/>
          </a:xfrm>
          <a:prstGeom prst="rect">
            <a:avLst/>
          </a:prstGeom>
        </p:spPr>
        <p:txBody>
          <a:bodyPr vert="horz" lIns="0" tIns="0" rIns="0" bIns="0" rtlCol="0" anchor="t">
            <a:normAutofit fontScale="70000" lnSpcReduction="20000"/>
          </a:bodyPr>
          <a:lstStyle>
            <a:defPPr>
              <a:defRPr lang="en-US"/>
            </a:defPPr>
            <a:lvl1pPr marR="0" lvl="0" indent="0" fontAlgn="auto">
              <a:lnSpc>
                <a:spcPct val="100000"/>
              </a:lnSpc>
              <a:spcBef>
                <a:spcPct val="0"/>
              </a:spcBef>
              <a:spcAft>
                <a:spcPts val="600"/>
              </a:spcAft>
              <a:buClrTx/>
              <a:buSzTx/>
              <a:buFontTx/>
              <a:buNone/>
              <a:tabLst/>
              <a:defRPr kumimoji="0" sz="2800" b="0" i="0" u="none" strike="noStrike" cap="none" spc="0" normalizeH="0" baseline="0">
                <a:ln>
                  <a:noFill/>
                </a:ln>
                <a:solidFill>
                  <a:srgbClr val="830051"/>
                </a:solidFill>
                <a:effectLst/>
                <a:uLnTx/>
                <a:uFillTx/>
                <a:latin typeface="Calisto MT"/>
                <a:ea typeface="+mj-ea"/>
                <a:cs typeface="+mj-cs"/>
              </a:defRPr>
            </a:lvl1pPr>
          </a:lstStyle>
          <a:p>
            <a:pPr defTabSz="1219170">
              <a:lnSpc>
                <a:spcPct val="90000"/>
              </a:lnSpc>
            </a:pPr>
            <a:r>
              <a:rPr lang="fr-CA" sz="3200" dirty="0">
                <a:solidFill>
                  <a:schemeClr val="tx1"/>
                </a:solidFill>
                <a:latin typeface="+mn-lt"/>
                <a:ea typeface="+mn-ea"/>
                <a:cs typeface="+mn-cs"/>
              </a:rPr>
              <a:t>Nous serons les leaders en santé respiratoire et nous romprons avec l’immobilisme entourant l’immunologie</a:t>
            </a:r>
          </a:p>
        </p:txBody>
      </p:sp>
      <p:pic>
        <p:nvPicPr>
          <p:cNvPr id="7" name="Picture 6">
            <a:extLst>
              <a:ext uri="{FF2B5EF4-FFF2-40B4-BE49-F238E27FC236}">
                <a16:creationId xmlns:a16="http://schemas.microsoft.com/office/drawing/2014/main" id="{69B762E8-CAF9-4653-B8C3-451D6B7BFDB3}"/>
              </a:ext>
            </a:extLst>
          </p:cNvPr>
          <p:cNvPicPr>
            <a:picLocks noChangeAspect="1"/>
          </p:cNvPicPr>
          <p:nvPr>
            <p:custDataLst>
              <p:tags r:id="rId3"/>
            </p:custDataLst>
          </p:nvPr>
        </p:nvPicPr>
        <p:blipFill rotWithShape="1">
          <a:blip r:embed="rId13" cstate="print">
            <a:alphaModFix/>
            <a:extLst>
              <a:ext uri="{28A0092B-C50C-407E-A947-70E740481C1C}">
                <a14:useLocalDpi xmlns:a14="http://schemas.microsoft.com/office/drawing/2010/main"/>
              </a:ext>
            </a:extLst>
          </a:blip>
          <a:srcRect/>
          <a:stretch/>
        </p:blipFill>
        <p:spPr>
          <a:xfrm>
            <a:off x="407986" y="2115789"/>
            <a:ext cx="2615184" cy="3424821"/>
          </a:xfrm>
          <a:prstGeom prst="roundRect">
            <a:avLst/>
          </a:prstGeom>
        </p:spPr>
      </p:pic>
      <p:grpSp>
        <p:nvGrpSpPr>
          <p:cNvPr id="32" name="Group 31">
            <a:extLst>
              <a:ext uri="{FF2B5EF4-FFF2-40B4-BE49-F238E27FC236}">
                <a16:creationId xmlns:a16="http://schemas.microsoft.com/office/drawing/2014/main" id="{D0572E6A-BD24-4598-8D42-A112A6D2A5A1}"/>
              </a:ext>
            </a:extLst>
          </p:cNvPr>
          <p:cNvGrpSpPr/>
          <p:nvPr>
            <p:custDataLst>
              <p:tags r:id="rId4"/>
            </p:custDataLst>
          </p:nvPr>
        </p:nvGrpSpPr>
        <p:grpSpPr>
          <a:xfrm>
            <a:off x="407986" y="4714622"/>
            <a:ext cx="2626227" cy="1574470"/>
            <a:chOff x="407986" y="4714622"/>
            <a:chExt cx="2626227" cy="1574470"/>
          </a:xfrm>
        </p:grpSpPr>
        <p:sp>
          <p:nvSpPr>
            <p:cNvPr id="8" name="Rectangle: Rounded Corners 7">
              <a:extLst>
                <a:ext uri="{FF2B5EF4-FFF2-40B4-BE49-F238E27FC236}">
                  <a16:creationId xmlns:a16="http://schemas.microsoft.com/office/drawing/2014/main" id="{FB7F0B7C-9D9F-4FA1-AF27-8798677E6952}"/>
                </a:ext>
              </a:extLst>
            </p:cNvPr>
            <p:cNvSpPr/>
            <p:nvPr/>
          </p:nvSpPr>
          <p:spPr>
            <a:xfrm>
              <a:off x="407986" y="4714622"/>
              <a:ext cx="2626227" cy="1574470"/>
            </a:xfrm>
            <a:prstGeom prst="roundRect">
              <a:avLst/>
            </a:prstGeom>
            <a:solidFill>
              <a:schemeClr val="accent6"/>
            </a:solid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spcAft>
                  <a:spcPts val="600"/>
                </a:spcAft>
              </a:pPr>
              <a:endParaRPr lang="en-US" err="1">
                <a:solidFill>
                  <a:srgbClr val="FFFFFF"/>
                </a:solidFill>
                <a:latin typeface="Calibri"/>
              </a:endParaRPr>
            </a:p>
          </p:txBody>
        </p:sp>
        <p:sp>
          <p:nvSpPr>
            <p:cNvPr id="9" name="TextBox 8">
              <a:extLst>
                <a:ext uri="{FF2B5EF4-FFF2-40B4-BE49-F238E27FC236}">
                  <a16:creationId xmlns:a16="http://schemas.microsoft.com/office/drawing/2014/main" id="{20E4732C-2BD3-42CC-B8C9-B4D169CE5F45}"/>
                </a:ext>
              </a:extLst>
            </p:cNvPr>
            <p:cNvSpPr txBox="1"/>
            <p:nvPr/>
          </p:nvSpPr>
          <p:spPr>
            <a:xfrm>
              <a:off x="891615" y="4714623"/>
              <a:ext cx="1650899" cy="61555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FFFFFF"/>
                  </a:solidFill>
                  <a:effectLst/>
                  <a:uLnTx/>
                  <a:uFillTx/>
                  <a:latin typeface="Calibri"/>
                </a:defRPr>
              </a:lvl1pPr>
            </a:lstStyle>
            <a:p>
              <a:r>
                <a:rPr lang="en-US" sz="1700" dirty="0">
                  <a:solidFill>
                    <a:schemeClr val="bg1"/>
                  </a:solidFill>
                </a:rPr>
                <a:t>Transformer la MPOC</a:t>
              </a:r>
            </a:p>
          </p:txBody>
        </p:sp>
        <p:sp>
          <p:nvSpPr>
            <p:cNvPr id="10" name="Rectangle 9">
              <a:extLst>
                <a:ext uri="{FF2B5EF4-FFF2-40B4-BE49-F238E27FC236}">
                  <a16:creationId xmlns:a16="http://schemas.microsoft.com/office/drawing/2014/main" id="{215151A4-7605-4C3A-A7FF-0A1B6397E986}"/>
                </a:ext>
              </a:extLst>
            </p:cNvPr>
            <p:cNvSpPr/>
            <p:nvPr/>
          </p:nvSpPr>
          <p:spPr>
            <a:xfrm>
              <a:off x="522563" y="5437126"/>
              <a:ext cx="2389002" cy="523220"/>
            </a:xfrm>
            <a:prstGeom prst="rect">
              <a:avLst/>
            </a:prstGeom>
          </p:spPr>
          <p:txBody>
            <a:bodyPr wrap="square">
              <a:spAutoFit/>
            </a:bodyPr>
            <a:lstStyle/>
            <a:p>
              <a:pPr>
                <a:spcAft>
                  <a:spcPts val="1200"/>
                </a:spcAft>
              </a:pPr>
              <a:r>
                <a:rPr lang="fr-CA" sz="1400" b="1" dirty="0">
                  <a:solidFill>
                    <a:schemeClr val="bg1"/>
                  </a:solidFill>
                  <a:latin typeface="Calibri"/>
                </a:rPr>
                <a:t>Éliminer la MPOC des principales causes de décès</a:t>
              </a:r>
            </a:p>
          </p:txBody>
        </p:sp>
        <p:cxnSp>
          <p:nvCxnSpPr>
            <p:cNvPr id="11" name="Straight Connector 10">
              <a:extLst>
                <a:ext uri="{FF2B5EF4-FFF2-40B4-BE49-F238E27FC236}">
                  <a16:creationId xmlns:a16="http://schemas.microsoft.com/office/drawing/2014/main" id="{7695E602-EDCD-4D65-8C37-91CA586D92AB}"/>
                </a:ext>
              </a:extLst>
            </p:cNvPr>
            <p:cNvCxnSpPr>
              <a:cxnSpLocks/>
            </p:cNvCxnSpPr>
            <p:nvPr/>
          </p:nvCxnSpPr>
          <p:spPr>
            <a:xfrm>
              <a:off x="543354" y="5388759"/>
              <a:ext cx="23474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88579A67-58A9-49D8-9507-D75BAE11D0AE}"/>
              </a:ext>
            </a:extLst>
          </p:cNvPr>
          <p:cNvPicPr>
            <a:picLocks noChangeAspect="1"/>
          </p:cNvPicPr>
          <p:nvPr>
            <p:custDataLst>
              <p:tags r:id="rId5"/>
            </p:custDataLst>
          </p:nvPr>
        </p:nvPicPr>
        <p:blipFill rotWithShape="1">
          <a:blip r:embed="rId14" cstate="print">
            <a:extLst>
              <a:ext uri="{28A0092B-C50C-407E-A947-70E740481C1C}">
                <a14:useLocalDpi xmlns:a14="http://schemas.microsoft.com/office/drawing/2010/main"/>
              </a:ext>
            </a:extLst>
          </a:blip>
          <a:srcRect b="-27223"/>
          <a:stretch/>
        </p:blipFill>
        <p:spPr>
          <a:xfrm>
            <a:off x="6249720" y="2115789"/>
            <a:ext cx="2615184" cy="3881070"/>
          </a:xfrm>
          <a:prstGeom prst="roundRect">
            <a:avLst/>
          </a:prstGeom>
          <a:effectLst>
            <a:softEdge rad="12700"/>
          </a:effectLst>
        </p:spPr>
      </p:pic>
      <p:grpSp>
        <p:nvGrpSpPr>
          <p:cNvPr id="33" name="Group 32">
            <a:extLst>
              <a:ext uri="{FF2B5EF4-FFF2-40B4-BE49-F238E27FC236}">
                <a16:creationId xmlns:a16="http://schemas.microsoft.com/office/drawing/2014/main" id="{35669326-5864-452B-A9F0-75DC1D5792DF}"/>
              </a:ext>
            </a:extLst>
          </p:cNvPr>
          <p:cNvGrpSpPr/>
          <p:nvPr>
            <p:custDataLst>
              <p:tags r:id="rId6"/>
            </p:custDataLst>
          </p:nvPr>
        </p:nvGrpSpPr>
        <p:grpSpPr>
          <a:xfrm>
            <a:off x="6180787" y="4714624"/>
            <a:ext cx="2752797" cy="1812925"/>
            <a:chOff x="6180787" y="4422390"/>
            <a:chExt cx="2752797" cy="2045943"/>
          </a:xfrm>
        </p:grpSpPr>
        <p:sp>
          <p:nvSpPr>
            <p:cNvPr id="14" name="Rectangle: Rounded Corners 13">
              <a:extLst>
                <a:ext uri="{FF2B5EF4-FFF2-40B4-BE49-F238E27FC236}">
                  <a16:creationId xmlns:a16="http://schemas.microsoft.com/office/drawing/2014/main" id="{4F14570F-B6C9-4CF2-BED7-CB254F3C31B2}"/>
                </a:ext>
              </a:extLst>
            </p:cNvPr>
            <p:cNvSpPr/>
            <p:nvPr/>
          </p:nvSpPr>
          <p:spPr>
            <a:xfrm>
              <a:off x="6252693" y="4422390"/>
              <a:ext cx="2612211" cy="2045943"/>
            </a:xfrm>
            <a:prstGeom prst="roundRect">
              <a:avLst/>
            </a:prstGeom>
            <a:solidFill>
              <a:schemeClr val="accent3"/>
            </a:solidFill>
            <a:ln w="412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spcAft>
                  <a:spcPts val="600"/>
                </a:spcAft>
              </a:pPr>
              <a:endParaRPr lang="en-US" err="1">
                <a:solidFill>
                  <a:srgbClr val="FFFFFF"/>
                </a:solidFill>
                <a:latin typeface="Calibri"/>
              </a:endParaRPr>
            </a:p>
          </p:txBody>
        </p:sp>
        <p:sp>
          <p:nvSpPr>
            <p:cNvPr id="15" name="TextBox 14">
              <a:extLst>
                <a:ext uri="{FF2B5EF4-FFF2-40B4-BE49-F238E27FC236}">
                  <a16:creationId xmlns:a16="http://schemas.microsoft.com/office/drawing/2014/main" id="{462C999C-0014-41BA-A118-36E33F1ED407}"/>
                </a:ext>
              </a:extLst>
            </p:cNvPr>
            <p:cNvSpPr txBox="1"/>
            <p:nvPr/>
          </p:nvSpPr>
          <p:spPr>
            <a:xfrm>
              <a:off x="6180787" y="4422391"/>
              <a:ext cx="2752797" cy="712038"/>
            </a:xfrm>
            <a:prstGeom prst="rect">
              <a:avLst/>
            </a:prstGeom>
            <a:noFill/>
          </p:spPr>
          <p:txBody>
            <a:bodyPr wrap="square" lIns="91440" tIns="45720" rIns="91440" bIns="4572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FFFFFF"/>
                  </a:solidFill>
                  <a:effectLst/>
                  <a:uLnTx/>
                  <a:uFillTx/>
                  <a:latin typeface="Calibri"/>
                </a:defRPr>
              </a:lvl1pPr>
            </a:lstStyle>
            <a:p>
              <a:r>
                <a:rPr lang="en-US" dirty="0">
                  <a:solidFill>
                    <a:schemeClr val="bg1"/>
                  </a:solidFill>
                </a:rPr>
                <a:t> </a:t>
              </a:r>
              <a:r>
                <a:rPr lang="fr-CA" sz="1700" dirty="0">
                  <a:solidFill>
                    <a:schemeClr val="bg1"/>
                  </a:solidFill>
                </a:rPr>
                <a:t>Accroître les répercussions en respiratoire</a:t>
              </a:r>
            </a:p>
          </p:txBody>
        </p:sp>
        <p:sp>
          <p:nvSpPr>
            <p:cNvPr id="16" name="Rectangle 15">
              <a:extLst>
                <a:ext uri="{FF2B5EF4-FFF2-40B4-BE49-F238E27FC236}">
                  <a16:creationId xmlns:a16="http://schemas.microsoft.com/office/drawing/2014/main" id="{1BE1CADA-B9C5-4EBE-8B63-7D932B2B442B}"/>
                </a:ext>
              </a:extLst>
            </p:cNvPr>
            <p:cNvSpPr/>
            <p:nvPr/>
          </p:nvSpPr>
          <p:spPr>
            <a:xfrm>
              <a:off x="6262564" y="5144894"/>
              <a:ext cx="2602340" cy="1076740"/>
            </a:xfrm>
            <a:prstGeom prst="rect">
              <a:avLst/>
            </a:prstGeom>
          </p:spPr>
          <p:txBody>
            <a:bodyPr wrap="square" lIns="91440" tIns="45720" rIns="91440" bIns="45720" anchor="t">
              <a:spAutoFit/>
            </a:bodyPr>
            <a:lstStyle/>
            <a:p>
              <a:pPr algn="ctr"/>
              <a:r>
                <a:rPr lang="fr-CA" sz="1400" b="1" dirty="0">
                  <a:solidFill>
                    <a:schemeClr val="bg1"/>
                  </a:solidFill>
                  <a:latin typeface="Calibri"/>
                  <a:ea typeface="+mn-lt"/>
                  <a:cs typeface="Calibri"/>
                </a:rPr>
                <a:t>Virus respiratoire syncytial, bronchiectasies, fibrose pulmonaire idiopathique, toux, atteinte pulmonaire aiguë</a:t>
              </a:r>
            </a:p>
          </p:txBody>
        </p:sp>
        <p:cxnSp>
          <p:nvCxnSpPr>
            <p:cNvPr id="17" name="Straight Connector 16">
              <a:extLst>
                <a:ext uri="{FF2B5EF4-FFF2-40B4-BE49-F238E27FC236}">
                  <a16:creationId xmlns:a16="http://schemas.microsoft.com/office/drawing/2014/main" id="{E3FA4547-1E57-44A3-AA4A-1BF7741AF71C}"/>
                </a:ext>
              </a:extLst>
            </p:cNvPr>
            <p:cNvCxnSpPr>
              <a:cxnSpLocks/>
            </p:cNvCxnSpPr>
            <p:nvPr/>
          </p:nvCxnSpPr>
          <p:spPr>
            <a:xfrm>
              <a:off x="6422824" y="5096527"/>
              <a:ext cx="23474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F6B1561A-A2CA-4049-B49D-A97FC87EB0DF}"/>
              </a:ext>
            </a:extLst>
          </p:cNvPr>
          <p:cNvPicPr>
            <a:picLocks noChangeAspect="1"/>
          </p:cNvPicPr>
          <p:nvPr>
            <p:custDataLst>
              <p:tags r:id="rId7"/>
            </p:custDataLst>
          </p:nvPr>
        </p:nvPicPr>
        <p:blipFill rotWithShape="1">
          <a:blip r:embed="rId15">
            <a:extLst>
              <a:ext uri="{28A0092B-C50C-407E-A947-70E740481C1C}">
                <a14:useLocalDpi xmlns:a14="http://schemas.microsoft.com/office/drawing/2010/main"/>
              </a:ext>
            </a:extLst>
          </a:blip>
          <a:srcRect/>
          <a:stretch/>
        </p:blipFill>
        <p:spPr>
          <a:xfrm>
            <a:off x="9168829" y="2115789"/>
            <a:ext cx="2615184" cy="3403820"/>
          </a:xfrm>
          <a:prstGeom prst="roundRect">
            <a:avLst/>
          </a:prstGeom>
        </p:spPr>
      </p:pic>
      <p:grpSp>
        <p:nvGrpSpPr>
          <p:cNvPr id="34" name="Group 33">
            <a:extLst>
              <a:ext uri="{FF2B5EF4-FFF2-40B4-BE49-F238E27FC236}">
                <a16:creationId xmlns:a16="http://schemas.microsoft.com/office/drawing/2014/main" id="{70416095-B6F8-43FA-ABB7-1DAC60F13AE2}"/>
              </a:ext>
            </a:extLst>
          </p:cNvPr>
          <p:cNvGrpSpPr/>
          <p:nvPr>
            <p:custDataLst>
              <p:tags r:id="rId8"/>
            </p:custDataLst>
          </p:nvPr>
        </p:nvGrpSpPr>
        <p:grpSpPr>
          <a:xfrm>
            <a:off x="9089680" y="4714624"/>
            <a:ext cx="2831946" cy="1754834"/>
            <a:chOff x="9089680" y="4422391"/>
            <a:chExt cx="2831946" cy="1583401"/>
          </a:xfrm>
        </p:grpSpPr>
        <p:sp>
          <p:nvSpPr>
            <p:cNvPr id="20" name="Rectangle: Rounded Corners 19">
              <a:extLst>
                <a:ext uri="{FF2B5EF4-FFF2-40B4-BE49-F238E27FC236}">
                  <a16:creationId xmlns:a16="http://schemas.microsoft.com/office/drawing/2014/main" id="{C581522E-2CDC-4284-8EF9-91FAE129F919}"/>
                </a:ext>
              </a:extLst>
            </p:cNvPr>
            <p:cNvSpPr/>
            <p:nvPr/>
          </p:nvSpPr>
          <p:spPr>
            <a:xfrm>
              <a:off x="9171802" y="4422391"/>
              <a:ext cx="2612211" cy="1574469"/>
            </a:xfrm>
            <a:prstGeom prst="roundRect">
              <a:avLst/>
            </a:prstGeom>
            <a:solidFill>
              <a:schemeClr val="accent5"/>
            </a:solid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spcAft>
                  <a:spcPts val="600"/>
                </a:spcAft>
              </a:pPr>
              <a:endParaRPr lang="en-US" err="1">
                <a:solidFill>
                  <a:srgbClr val="FFFFFF"/>
                </a:solidFill>
                <a:latin typeface="Calibri"/>
              </a:endParaRPr>
            </a:p>
          </p:txBody>
        </p:sp>
        <p:sp>
          <p:nvSpPr>
            <p:cNvPr id="21" name="TextBox 20">
              <a:extLst>
                <a:ext uri="{FF2B5EF4-FFF2-40B4-BE49-F238E27FC236}">
                  <a16:creationId xmlns:a16="http://schemas.microsoft.com/office/drawing/2014/main" id="{E9DCF87F-58CA-427F-BA27-521FB95B919A}"/>
                </a:ext>
              </a:extLst>
            </p:cNvPr>
            <p:cNvSpPr txBox="1"/>
            <p:nvPr/>
          </p:nvSpPr>
          <p:spPr>
            <a:xfrm>
              <a:off x="9089680" y="4422391"/>
              <a:ext cx="2831946" cy="5554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FFFFFF"/>
                  </a:solidFill>
                  <a:effectLst/>
                  <a:uLnTx/>
                  <a:uFillTx/>
                  <a:latin typeface="Calibri"/>
                </a:defRPr>
              </a:lvl1pPr>
            </a:lstStyle>
            <a:p>
              <a:r>
                <a:rPr lang="fr-CA" sz="1700" dirty="0">
                  <a:solidFill>
                    <a:schemeClr val="bg1"/>
                  </a:solidFill>
                </a:rPr>
                <a:t>Rompre avec l’immobilisme en immunologie</a:t>
              </a:r>
            </a:p>
          </p:txBody>
        </p:sp>
        <p:sp>
          <p:nvSpPr>
            <p:cNvPr id="22" name="Rectangle 21">
              <a:extLst>
                <a:ext uri="{FF2B5EF4-FFF2-40B4-BE49-F238E27FC236}">
                  <a16:creationId xmlns:a16="http://schemas.microsoft.com/office/drawing/2014/main" id="{FCE61D62-0A63-4FA2-A0FE-A97D72EE52CD}"/>
                </a:ext>
              </a:extLst>
            </p:cNvPr>
            <p:cNvSpPr/>
            <p:nvPr/>
          </p:nvSpPr>
          <p:spPr>
            <a:xfrm>
              <a:off x="9168828" y="5144894"/>
              <a:ext cx="2612211" cy="860898"/>
            </a:xfrm>
            <a:prstGeom prst="rect">
              <a:avLst/>
            </a:prstGeom>
          </p:spPr>
          <p:txBody>
            <a:bodyPr wrap="square" lIns="91440" tIns="45720" rIns="91440" bIns="45720" anchor="t">
              <a:spAutoFit/>
            </a:bodyPr>
            <a:lstStyle/>
            <a:p>
              <a:pPr algn="ctr">
                <a:spcAft>
                  <a:spcPts val="1200"/>
                </a:spcAft>
              </a:pPr>
              <a:r>
                <a:rPr lang="fr-CA" sz="1400" b="1" dirty="0">
                  <a:solidFill>
                    <a:schemeClr val="bg1"/>
                  </a:solidFill>
                  <a:latin typeface="Calibri"/>
                </a:rPr>
                <a:t>Favoriser la rémission clinique et éventuellement la guérison dans des domaines où les besoins non comblés sont nombreux</a:t>
              </a:r>
            </a:p>
          </p:txBody>
        </p:sp>
        <p:cxnSp>
          <p:nvCxnSpPr>
            <p:cNvPr id="23" name="Straight Connector 22">
              <a:extLst>
                <a:ext uri="{FF2B5EF4-FFF2-40B4-BE49-F238E27FC236}">
                  <a16:creationId xmlns:a16="http://schemas.microsoft.com/office/drawing/2014/main" id="{9DAD4AEA-9344-47FA-A19E-C1D3B5093B9C}"/>
                </a:ext>
              </a:extLst>
            </p:cNvPr>
            <p:cNvCxnSpPr>
              <a:cxnSpLocks/>
            </p:cNvCxnSpPr>
            <p:nvPr/>
          </p:nvCxnSpPr>
          <p:spPr>
            <a:xfrm>
              <a:off x="9312959" y="5096527"/>
              <a:ext cx="23474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EDCF1EA0-D3E7-4AAE-9FA6-03DD46A65EF9}"/>
              </a:ext>
            </a:extLst>
          </p:cNvPr>
          <p:cNvPicPr>
            <a:picLocks/>
          </p:cNvPicPr>
          <p:nvPr>
            <p:custDataLst>
              <p:tags r:id="rId9"/>
            </p:custDataLst>
          </p:nvPr>
        </p:nvPicPr>
        <p:blipFill rotWithShape="1">
          <a:blip r:embed="rId16" cstate="print">
            <a:extLst>
              <a:ext uri="{28A0092B-C50C-407E-A947-70E740481C1C}">
                <a14:useLocalDpi xmlns:a14="http://schemas.microsoft.com/office/drawing/2010/main"/>
              </a:ext>
            </a:extLst>
          </a:blip>
          <a:srcRect t="-1" b="-31882"/>
          <a:stretch/>
        </p:blipFill>
        <p:spPr>
          <a:xfrm>
            <a:off x="3328267" y="2115789"/>
            <a:ext cx="2615184" cy="3772087"/>
          </a:xfrm>
          <a:prstGeom prst="roundRect">
            <a:avLst/>
          </a:prstGeom>
        </p:spPr>
      </p:pic>
      <p:grpSp>
        <p:nvGrpSpPr>
          <p:cNvPr id="31" name="Group 30">
            <a:extLst>
              <a:ext uri="{FF2B5EF4-FFF2-40B4-BE49-F238E27FC236}">
                <a16:creationId xmlns:a16="http://schemas.microsoft.com/office/drawing/2014/main" id="{124D4468-7EE7-4CE2-9AF9-96884DCCCC20}"/>
              </a:ext>
            </a:extLst>
          </p:cNvPr>
          <p:cNvGrpSpPr/>
          <p:nvPr>
            <p:custDataLst>
              <p:tags r:id="rId10"/>
            </p:custDataLst>
          </p:nvPr>
        </p:nvGrpSpPr>
        <p:grpSpPr>
          <a:xfrm>
            <a:off x="3328267" y="4724051"/>
            <a:ext cx="2615184" cy="1574470"/>
            <a:chOff x="3328267" y="4422390"/>
            <a:chExt cx="2615184" cy="1574470"/>
          </a:xfrm>
        </p:grpSpPr>
        <p:sp>
          <p:nvSpPr>
            <p:cNvPr id="26" name="Rectangle: Rounded Corners 25">
              <a:extLst>
                <a:ext uri="{FF2B5EF4-FFF2-40B4-BE49-F238E27FC236}">
                  <a16:creationId xmlns:a16="http://schemas.microsoft.com/office/drawing/2014/main" id="{288DEA12-3D94-4A08-BF7E-F7EAE1F62EDE}"/>
                </a:ext>
              </a:extLst>
            </p:cNvPr>
            <p:cNvSpPr/>
            <p:nvPr/>
          </p:nvSpPr>
          <p:spPr>
            <a:xfrm>
              <a:off x="3328267" y="4422390"/>
              <a:ext cx="2615184" cy="1574470"/>
            </a:xfrm>
            <a:prstGeom prst="roundRect">
              <a:avLst/>
            </a:prstGeom>
            <a:solidFill>
              <a:schemeClr val="tx2"/>
            </a:solid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spcAft>
                  <a:spcPts val="600"/>
                </a:spcAft>
              </a:pPr>
              <a:endParaRPr lang="en-US" err="1">
                <a:solidFill>
                  <a:srgbClr val="FFFFFF"/>
                </a:solidFill>
                <a:latin typeface="Calibri"/>
              </a:endParaRPr>
            </a:p>
          </p:txBody>
        </p:sp>
        <p:sp>
          <p:nvSpPr>
            <p:cNvPr id="27" name="Rectangle 26">
              <a:extLst>
                <a:ext uri="{FF2B5EF4-FFF2-40B4-BE49-F238E27FC236}">
                  <a16:creationId xmlns:a16="http://schemas.microsoft.com/office/drawing/2014/main" id="{E4E14FE9-B434-41B1-8ECB-2C78A11F4878}"/>
                </a:ext>
              </a:extLst>
            </p:cNvPr>
            <p:cNvSpPr/>
            <p:nvPr/>
          </p:nvSpPr>
          <p:spPr>
            <a:xfrm>
              <a:off x="3547913" y="5144894"/>
              <a:ext cx="2157158" cy="738664"/>
            </a:xfrm>
            <a:prstGeom prst="rect">
              <a:avLst/>
            </a:prstGeom>
          </p:spPr>
          <p:txBody>
            <a:bodyPr wrap="square">
              <a:spAutoFit/>
            </a:bodyPr>
            <a:lstStyle/>
            <a:p>
              <a:pPr algn="ctr">
                <a:spcAft>
                  <a:spcPts val="1200"/>
                </a:spcAft>
              </a:pPr>
              <a:r>
                <a:rPr lang="fr-CA" sz="1400" b="1" dirty="0">
                  <a:solidFill>
                    <a:schemeClr val="bg1"/>
                  </a:solidFill>
                  <a:latin typeface="Calibri"/>
                </a:rPr>
                <a:t>Éliminer les crises d’asthme et obtenir une rémission clinique</a:t>
              </a:r>
            </a:p>
          </p:txBody>
        </p:sp>
        <p:sp>
          <p:nvSpPr>
            <p:cNvPr id="28" name="TextBox 27">
              <a:extLst>
                <a:ext uri="{FF2B5EF4-FFF2-40B4-BE49-F238E27FC236}">
                  <a16:creationId xmlns:a16="http://schemas.microsoft.com/office/drawing/2014/main" id="{7C139347-9BA9-4BBD-984E-6FA996094916}"/>
                </a:ext>
              </a:extLst>
            </p:cNvPr>
            <p:cNvSpPr txBox="1"/>
            <p:nvPr/>
          </p:nvSpPr>
          <p:spPr>
            <a:xfrm>
              <a:off x="3336094" y="4422391"/>
              <a:ext cx="2584871" cy="61555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srgbClr val="FFFFFF"/>
                  </a:solidFill>
                  <a:effectLst/>
                  <a:uLnTx/>
                  <a:uFillTx/>
                  <a:latin typeface="Calibri"/>
                </a:defRPr>
              </a:lvl1pPr>
            </a:lstStyle>
            <a:p>
              <a:r>
                <a:rPr lang="fr-CA" sz="1700" dirty="0">
                  <a:solidFill>
                    <a:schemeClr val="bg1"/>
                  </a:solidFill>
                </a:rPr>
                <a:t>Faire figure de leader en matière d’asthme</a:t>
              </a:r>
            </a:p>
          </p:txBody>
        </p:sp>
        <p:cxnSp>
          <p:nvCxnSpPr>
            <p:cNvPr id="29" name="Straight Connector 28">
              <a:extLst>
                <a:ext uri="{FF2B5EF4-FFF2-40B4-BE49-F238E27FC236}">
                  <a16:creationId xmlns:a16="http://schemas.microsoft.com/office/drawing/2014/main" id="{D099F92F-6252-4B13-AD0F-989DB986B92C}"/>
                </a:ext>
              </a:extLst>
            </p:cNvPr>
            <p:cNvCxnSpPr>
              <a:cxnSpLocks/>
            </p:cNvCxnSpPr>
            <p:nvPr/>
          </p:nvCxnSpPr>
          <p:spPr>
            <a:xfrm>
              <a:off x="3462149" y="5096527"/>
              <a:ext cx="234742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6248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ASTRAZENECA STANDARD TEMPLATE" val="EvVFCk6W"/>
  <p:tag name="ARTICULATE_DESIGN_ID_1_ASTRAZENECA STANDARD TEMPLATE" val="kGJp0GDe"/>
  <p:tag name="ARTICULATE_DESIGN_ID_ALTERNATIVE LAYOUTS" val="Bt42LpTg"/>
  <p:tag name="ARTICULATE_DESIGN_ID_1_ALTERNATIVE LAYOUTS" val="Pu40bbUa"/>
  <p:tag name="ARTICULATE_DESIGN_ID_AGENDAS" val="ut6QGGsg"/>
  <p:tag name="ARTICULATE_DESIGN_ID_1_AGENDAS" val="zZqOLfMe"/>
  <p:tag name="ARTICULATE_DESIGN_ID_KEY MESSAGE LAYOUTS" val="EG1WQXxn"/>
  <p:tag name="ARTICULATE_DESIGN_ID_LISTS" val="M0QWvWS1"/>
  <p:tag name="ARTICULATE_DESIGN_ID_1_KEY MESSAGE LAYOUTS" val="ks627C6Q"/>
  <p:tag name="ARTICULATE_DESIGN_ID_DIAGRAMS" val="EHtI07Fq"/>
  <p:tag name="ARTICULATE_DESIGN_ID_ALTERNATIVE CONTENT LAYOUTS" val="ywJnDDcd"/>
  <p:tag name="ARTICULATE_DESIGN_ID_PERSONNEL" val="nHHLeDJ2"/>
  <p:tag name="ARTICULATE_DESIGN_ID_STAFF AND ORGANISATIONS" val="fzkdDkSo"/>
  <p:tag name="ARTICULATE_DESIGN_ID_1_ALTERNATIVE CONTENT LAYOUTS" val="iY0BipYY"/>
  <p:tag name="ARTICULATE_DESIGN_ID_1_LISTS" val="vezrIkHU"/>
  <p:tag name="ARTICULATE_DESIGN_ID_1_STAFF AND ORGANISATIONS" val="gu0rVs6s"/>
  <p:tag name="BRANDIN_CONFIG" val="CONFIG.INI"/>
  <p:tag name="BRANDIN_CHARTS" val="PROCESS CHARTS"/>
  <p:tag name="BRANDIN_RULES" val="RUN RULES"/>
  <p:tag name="ARTICULATE_DESIGN_ID_LOGO HOLDERS" val="frTQuPG5"/>
  <p:tag name="ARTICULATE_DESIGN_ID_SPEAKERS" val="lTM5UYkU"/>
  <p:tag name="ARTICULATE_DESIGN_ID_TEXT LAYOUTS" val="4lYw8SxY"/>
  <p:tag name="ARTICULATE_DESIGN_ID_KEY STATEMENTS" val="PiA9xBfC"/>
  <p:tag name="ARTICULATE_DESIGN_ID_TEXT WITH IMAGE" val="bQgCS8wS"/>
  <p:tag name="ARTICULATE_DESIGN_ID_TEXT WITH IMAGE LAYOUTS" val="4MQoe47W"/>
  <p:tag name="ARTICULATE_SLIDE_THUMBNAIL_REFRESH" val="1"/>
  <p:tag name="BRANDIN_SMARTPASTE" val="ACTIVE"/>
  <p:tag name="ARTICULATE_PROJECT_OPEN" val="0"/>
  <p:tag name="ARTICULATE_SLIDE_COUNT" val="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NUM" val="11"/>
</p:tagLst>
</file>

<file path=ppt/tags/tag101.xml><?xml version="1.0" encoding="utf-8"?>
<p:tagLst xmlns:a="http://schemas.openxmlformats.org/drawingml/2006/main" xmlns:r="http://schemas.openxmlformats.org/officeDocument/2006/relationships" xmlns:p="http://schemas.openxmlformats.org/presentationml/2006/main">
  <p:tag name="NUM" val="12"/>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5"/>
</p:tagLst>
</file>

<file path=ppt/tags/tag107.xml><?xml version="1.0" encoding="utf-8"?>
<p:tagLst xmlns:a="http://schemas.openxmlformats.org/drawingml/2006/main" xmlns:r="http://schemas.openxmlformats.org/officeDocument/2006/relationships" xmlns:p="http://schemas.openxmlformats.org/presentationml/2006/main">
  <p:tag name="NUM" val="6"/>
</p:tagLst>
</file>

<file path=ppt/tags/tag108.xml><?xml version="1.0" encoding="utf-8"?>
<p:tagLst xmlns:a="http://schemas.openxmlformats.org/drawingml/2006/main" xmlns:r="http://schemas.openxmlformats.org/officeDocument/2006/relationships" xmlns:p="http://schemas.openxmlformats.org/presentationml/2006/main">
  <p:tag name="NUM" val="7"/>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7"/>
</p:tagLst>
</file>

<file path=ppt/tags/tag116.xml><?xml version="1.0" encoding="utf-8"?>
<p:tagLst xmlns:a="http://schemas.openxmlformats.org/drawingml/2006/main" xmlns:r="http://schemas.openxmlformats.org/officeDocument/2006/relationships" xmlns:p="http://schemas.openxmlformats.org/presentationml/2006/main">
  <p:tag name="NUM" val="8"/>
</p:tagLst>
</file>

<file path=ppt/tags/tag117.xml><?xml version="1.0" encoding="utf-8"?>
<p:tagLst xmlns:a="http://schemas.openxmlformats.org/drawingml/2006/main" xmlns:r="http://schemas.openxmlformats.org/officeDocument/2006/relationships" xmlns:p="http://schemas.openxmlformats.org/presentationml/2006/main">
  <p:tag name="NUM" val="9"/>
</p:tagLst>
</file>

<file path=ppt/tags/tag118.xml><?xml version="1.0" encoding="utf-8"?>
<p:tagLst xmlns:a="http://schemas.openxmlformats.org/drawingml/2006/main" xmlns:r="http://schemas.openxmlformats.org/officeDocument/2006/relationships" xmlns:p="http://schemas.openxmlformats.org/presentationml/2006/main">
  <p:tag name="NUM" val="10"/>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5"/>
</p:tagLst>
</file>

<file path=ppt/tags/tag124.xml><?xml version="1.0" encoding="utf-8"?>
<p:tagLst xmlns:a="http://schemas.openxmlformats.org/drawingml/2006/main" xmlns:r="http://schemas.openxmlformats.org/officeDocument/2006/relationships" xmlns:p="http://schemas.openxmlformats.org/presentationml/2006/main">
  <p:tag name="NUM" val="6"/>
</p:tagLst>
</file>

<file path=ppt/tags/tag125.xml><?xml version="1.0" encoding="utf-8"?>
<p:tagLst xmlns:a="http://schemas.openxmlformats.org/drawingml/2006/main" xmlns:r="http://schemas.openxmlformats.org/officeDocument/2006/relationships" xmlns:p="http://schemas.openxmlformats.org/presentationml/2006/main">
  <p:tag name="NUM" val="7"/>
</p:tagLst>
</file>

<file path=ppt/tags/tag126.xml><?xml version="1.0" encoding="utf-8"?>
<p:tagLst xmlns:a="http://schemas.openxmlformats.org/drawingml/2006/main" xmlns:r="http://schemas.openxmlformats.org/officeDocument/2006/relationships" xmlns:p="http://schemas.openxmlformats.org/presentationml/2006/main">
  <p:tag name="NUM" val="8"/>
</p:tagLst>
</file>

<file path=ppt/tags/tag127.xml><?xml version="1.0" encoding="utf-8"?>
<p:tagLst xmlns:a="http://schemas.openxmlformats.org/drawingml/2006/main" xmlns:r="http://schemas.openxmlformats.org/officeDocument/2006/relationships" xmlns:p="http://schemas.openxmlformats.org/presentationml/2006/main">
  <p:tag name="NUM" val="9"/>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NUM" val="12"/>
</p:tagLst>
</file>

<file path=ppt/tags/tag131.xml><?xml version="1.0" encoding="utf-8"?>
<p:tagLst xmlns:a="http://schemas.openxmlformats.org/drawingml/2006/main" xmlns:r="http://schemas.openxmlformats.org/officeDocument/2006/relationships" xmlns:p="http://schemas.openxmlformats.org/presentationml/2006/main">
  <p:tag name="NUM" val="13"/>
</p:tagLst>
</file>

<file path=ppt/tags/tag132.xml><?xml version="1.0" encoding="utf-8"?>
<p:tagLst xmlns:a="http://schemas.openxmlformats.org/drawingml/2006/main" xmlns:r="http://schemas.openxmlformats.org/officeDocument/2006/relationships" xmlns:p="http://schemas.openxmlformats.org/presentationml/2006/main">
  <p:tag name="NUM" val="14"/>
</p:tagLst>
</file>

<file path=ppt/tags/tag133.xml><?xml version="1.0" encoding="utf-8"?>
<p:tagLst xmlns:a="http://schemas.openxmlformats.org/drawingml/2006/main" xmlns:r="http://schemas.openxmlformats.org/officeDocument/2006/relationships" xmlns:p="http://schemas.openxmlformats.org/presentationml/2006/main">
  <p:tag name="NUM" val="15"/>
</p:tagLst>
</file>

<file path=ppt/tags/tag134.xml><?xml version="1.0" encoding="utf-8"?>
<p:tagLst xmlns:a="http://schemas.openxmlformats.org/drawingml/2006/main" xmlns:r="http://schemas.openxmlformats.org/officeDocument/2006/relationships" xmlns:p="http://schemas.openxmlformats.org/presentationml/2006/main">
  <p:tag name="NUM" val="16"/>
</p:tagLst>
</file>

<file path=ppt/tags/tag135.xml><?xml version="1.0" encoding="utf-8"?>
<p:tagLst xmlns:a="http://schemas.openxmlformats.org/drawingml/2006/main" xmlns:r="http://schemas.openxmlformats.org/officeDocument/2006/relationships" xmlns:p="http://schemas.openxmlformats.org/presentationml/2006/main">
  <p:tag name="NUM" val="17"/>
</p:tagLst>
</file>

<file path=ppt/tags/tag136.xml><?xml version="1.0" encoding="utf-8"?>
<p:tagLst xmlns:a="http://schemas.openxmlformats.org/drawingml/2006/main" xmlns:r="http://schemas.openxmlformats.org/officeDocument/2006/relationships" xmlns:p="http://schemas.openxmlformats.org/presentationml/2006/main">
  <p:tag name="NUM" val="18"/>
</p:tagLst>
</file>

<file path=ppt/tags/tag137.xml><?xml version="1.0" encoding="utf-8"?>
<p:tagLst xmlns:a="http://schemas.openxmlformats.org/drawingml/2006/main" xmlns:r="http://schemas.openxmlformats.org/officeDocument/2006/relationships" xmlns:p="http://schemas.openxmlformats.org/presentationml/2006/main">
  <p:tag name="NUM" val="19"/>
</p:tagLst>
</file>

<file path=ppt/tags/tag138.xml><?xml version="1.0" encoding="utf-8"?>
<p:tagLst xmlns:a="http://schemas.openxmlformats.org/drawingml/2006/main" xmlns:r="http://schemas.openxmlformats.org/officeDocument/2006/relationships" xmlns:p="http://schemas.openxmlformats.org/presentationml/2006/main">
  <p:tag name="NUM" val="20"/>
</p:tagLst>
</file>

<file path=ppt/tags/tag139.xml><?xml version="1.0" encoding="utf-8"?>
<p:tagLst xmlns:a="http://schemas.openxmlformats.org/drawingml/2006/main" xmlns:r="http://schemas.openxmlformats.org/officeDocument/2006/relationships" xmlns:p="http://schemas.openxmlformats.org/presentationml/2006/main">
  <p:tag name="NUM" val="2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NUM" val="22"/>
</p:tagLst>
</file>

<file path=ppt/tags/tag141.xml><?xml version="1.0" encoding="utf-8"?>
<p:tagLst xmlns:a="http://schemas.openxmlformats.org/drawingml/2006/main" xmlns:r="http://schemas.openxmlformats.org/officeDocument/2006/relationships" xmlns:p="http://schemas.openxmlformats.org/presentationml/2006/main">
  <p:tag name="NUM" val="23"/>
</p:tagLst>
</file>

<file path=ppt/tags/tag142.xml><?xml version="1.0" encoding="utf-8"?>
<p:tagLst xmlns:a="http://schemas.openxmlformats.org/drawingml/2006/main" xmlns:r="http://schemas.openxmlformats.org/officeDocument/2006/relationships" xmlns:p="http://schemas.openxmlformats.org/presentationml/2006/main">
  <p:tag name="NUM" val="24"/>
</p:tagLst>
</file>

<file path=ppt/tags/tag143.xml><?xml version="1.0" encoding="utf-8"?>
<p:tagLst xmlns:a="http://schemas.openxmlformats.org/drawingml/2006/main" xmlns:r="http://schemas.openxmlformats.org/officeDocument/2006/relationships" xmlns:p="http://schemas.openxmlformats.org/presentationml/2006/main">
  <p:tag name="NUM" val="25"/>
</p:tagLst>
</file>

<file path=ppt/tags/tag144.xml><?xml version="1.0" encoding="utf-8"?>
<p:tagLst xmlns:a="http://schemas.openxmlformats.org/drawingml/2006/main" xmlns:r="http://schemas.openxmlformats.org/officeDocument/2006/relationships" xmlns:p="http://schemas.openxmlformats.org/presentationml/2006/main">
  <p:tag name="NUM" val="26"/>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NUM" val="6"/>
</p:tagLst>
</file>

<file path=ppt/tags/tag151.xml><?xml version="1.0" encoding="utf-8"?>
<p:tagLst xmlns:a="http://schemas.openxmlformats.org/drawingml/2006/main" xmlns:r="http://schemas.openxmlformats.org/officeDocument/2006/relationships" xmlns:p="http://schemas.openxmlformats.org/presentationml/2006/main">
  <p:tag name="NUM" val="7"/>
</p:tagLst>
</file>

<file path=ppt/tags/tag152.xml><?xml version="1.0" encoding="utf-8"?>
<p:tagLst xmlns:a="http://schemas.openxmlformats.org/drawingml/2006/main" xmlns:r="http://schemas.openxmlformats.org/officeDocument/2006/relationships" xmlns:p="http://schemas.openxmlformats.org/presentationml/2006/main">
  <p:tag name="NUM" val="8"/>
</p:tagLst>
</file>

<file path=ppt/tags/tag153.xml><?xml version="1.0" encoding="utf-8"?>
<p:tagLst xmlns:a="http://schemas.openxmlformats.org/drawingml/2006/main" xmlns:r="http://schemas.openxmlformats.org/officeDocument/2006/relationships" xmlns:p="http://schemas.openxmlformats.org/presentationml/2006/main">
  <p:tag name="NUM" val="9"/>
</p:tagLst>
</file>

<file path=ppt/tags/tag154.xml><?xml version="1.0" encoding="utf-8"?>
<p:tagLst xmlns:a="http://schemas.openxmlformats.org/drawingml/2006/main" xmlns:r="http://schemas.openxmlformats.org/officeDocument/2006/relationships" xmlns:p="http://schemas.openxmlformats.org/presentationml/2006/main">
  <p:tag name="NUM" val="10"/>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NUM" val="6"/>
</p:tagLst>
</file>

<file path=ppt/tags/tag161.xml><?xml version="1.0" encoding="utf-8"?>
<p:tagLst xmlns:a="http://schemas.openxmlformats.org/drawingml/2006/main" xmlns:r="http://schemas.openxmlformats.org/officeDocument/2006/relationships" xmlns:p="http://schemas.openxmlformats.org/presentationml/2006/main">
  <p:tag name="NUM" val="7"/>
</p:tagLst>
</file>

<file path=ppt/tags/tag162.xml><?xml version="1.0" encoding="utf-8"?>
<p:tagLst xmlns:a="http://schemas.openxmlformats.org/drawingml/2006/main" xmlns:r="http://schemas.openxmlformats.org/officeDocument/2006/relationships" xmlns:p="http://schemas.openxmlformats.org/presentationml/2006/main">
  <p:tag name="NUM" val="8"/>
</p:tagLst>
</file>

<file path=ppt/tags/tag163.xml><?xml version="1.0" encoding="utf-8"?>
<p:tagLst xmlns:a="http://schemas.openxmlformats.org/drawingml/2006/main" xmlns:r="http://schemas.openxmlformats.org/officeDocument/2006/relationships" xmlns:p="http://schemas.openxmlformats.org/presentationml/2006/main">
  <p:tag name="NUM" val="9"/>
</p:tagLst>
</file>

<file path=ppt/tags/tag164.xml><?xml version="1.0" encoding="utf-8"?>
<p:tagLst xmlns:a="http://schemas.openxmlformats.org/drawingml/2006/main" xmlns:r="http://schemas.openxmlformats.org/officeDocument/2006/relationships" xmlns:p="http://schemas.openxmlformats.org/presentationml/2006/main">
  <p:tag name="NUM" val="10"/>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4"/>
</p:tagLst>
</file>

<file path=ppt/tags/tag169.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NUM" val="6"/>
</p:tagLst>
</file>

<file path=ppt/tags/tag171.xml><?xml version="1.0" encoding="utf-8"?>
<p:tagLst xmlns:a="http://schemas.openxmlformats.org/drawingml/2006/main" xmlns:r="http://schemas.openxmlformats.org/officeDocument/2006/relationships" xmlns:p="http://schemas.openxmlformats.org/presentationml/2006/main">
  <p:tag name="NUM" val="7"/>
</p:tagLst>
</file>

<file path=ppt/tags/tag172.xml><?xml version="1.0" encoding="utf-8"?>
<p:tagLst xmlns:a="http://schemas.openxmlformats.org/drawingml/2006/main" xmlns:r="http://schemas.openxmlformats.org/officeDocument/2006/relationships" xmlns:p="http://schemas.openxmlformats.org/presentationml/2006/main">
  <p:tag name="NUM" val="8"/>
</p:tagLst>
</file>

<file path=ppt/tags/tag173.xml><?xml version="1.0" encoding="utf-8"?>
<p:tagLst xmlns:a="http://schemas.openxmlformats.org/drawingml/2006/main" xmlns:r="http://schemas.openxmlformats.org/officeDocument/2006/relationships" xmlns:p="http://schemas.openxmlformats.org/presentationml/2006/main">
  <p:tag name="NUM" val="9"/>
</p:tagLst>
</file>

<file path=ppt/tags/tag174.xml><?xml version="1.0" encoding="utf-8"?>
<p:tagLst xmlns:a="http://schemas.openxmlformats.org/drawingml/2006/main" xmlns:r="http://schemas.openxmlformats.org/officeDocument/2006/relationships" xmlns:p="http://schemas.openxmlformats.org/presentationml/2006/main">
  <p:tag name="NUM" val="10"/>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NUM" val="6"/>
</p:tagLst>
</file>

<file path=ppt/tags/tag181.xml><?xml version="1.0" encoding="utf-8"?>
<p:tagLst xmlns:a="http://schemas.openxmlformats.org/drawingml/2006/main" xmlns:r="http://schemas.openxmlformats.org/officeDocument/2006/relationships" xmlns:p="http://schemas.openxmlformats.org/presentationml/2006/main">
  <p:tag name="NUM" val="7"/>
</p:tagLst>
</file>

<file path=ppt/tags/tag182.xml><?xml version="1.0" encoding="utf-8"?>
<p:tagLst xmlns:a="http://schemas.openxmlformats.org/drawingml/2006/main" xmlns:r="http://schemas.openxmlformats.org/officeDocument/2006/relationships" xmlns:p="http://schemas.openxmlformats.org/presentationml/2006/main">
  <p:tag name="NUM" val="8"/>
</p:tagLst>
</file>

<file path=ppt/tags/tag183.xml><?xml version="1.0" encoding="utf-8"?>
<p:tagLst xmlns:a="http://schemas.openxmlformats.org/drawingml/2006/main" xmlns:r="http://schemas.openxmlformats.org/officeDocument/2006/relationships" xmlns:p="http://schemas.openxmlformats.org/presentationml/2006/main">
  <p:tag name="NUM" val="9"/>
</p:tagLst>
</file>

<file path=ppt/tags/tag184.xml><?xml version="1.0" encoding="utf-8"?>
<p:tagLst xmlns:a="http://schemas.openxmlformats.org/drawingml/2006/main" xmlns:r="http://schemas.openxmlformats.org/officeDocument/2006/relationships" xmlns:p="http://schemas.openxmlformats.org/presentationml/2006/main">
  <p:tag name="NUM" val="10"/>
</p:tagLst>
</file>

<file path=ppt/tags/tag185.xml><?xml version="1.0" encoding="utf-8"?>
<p:tagLst xmlns:a="http://schemas.openxmlformats.org/drawingml/2006/main" xmlns:r="http://schemas.openxmlformats.org/officeDocument/2006/relationships" xmlns:p="http://schemas.openxmlformats.org/presentationml/2006/main">
  <p:tag name="NUM" val="1"/>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NUM" val="5"/>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UIG1WYXsekRO6xa0FqEuug"/>
  <p:tag name="NUM" val="6"/>
</p:tagLst>
</file>

<file path=ppt/tags/tag191.xml><?xml version="1.0" encoding="utf-8"?>
<p:tagLst xmlns:a="http://schemas.openxmlformats.org/drawingml/2006/main" xmlns:r="http://schemas.openxmlformats.org/officeDocument/2006/relationships" xmlns:p="http://schemas.openxmlformats.org/presentationml/2006/main">
  <p:tag name="NUM" val="7"/>
</p:tagLst>
</file>

<file path=ppt/tags/tag192.xml><?xml version="1.0" encoding="utf-8"?>
<p:tagLst xmlns:a="http://schemas.openxmlformats.org/drawingml/2006/main" xmlns:r="http://schemas.openxmlformats.org/officeDocument/2006/relationships" xmlns:p="http://schemas.openxmlformats.org/presentationml/2006/main">
  <p:tag name="NUM" val="8"/>
</p:tagLst>
</file>

<file path=ppt/tags/tag193.xml><?xml version="1.0" encoding="utf-8"?>
<p:tagLst xmlns:a="http://schemas.openxmlformats.org/drawingml/2006/main" xmlns:r="http://schemas.openxmlformats.org/officeDocument/2006/relationships" xmlns:p="http://schemas.openxmlformats.org/presentationml/2006/main">
  <p:tag name="NUM" val="9"/>
</p:tagLst>
</file>

<file path=ppt/tags/tag194.xml><?xml version="1.0" encoding="utf-8"?>
<p:tagLst xmlns:a="http://schemas.openxmlformats.org/drawingml/2006/main" xmlns:r="http://schemas.openxmlformats.org/officeDocument/2006/relationships" xmlns:p="http://schemas.openxmlformats.org/presentationml/2006/main">
  <p:tag name="NUM" val="10"/>
</p:tagLst>
</file>

<file path=ppt/tags/tag195.xml><?xml version="1.0" encoding="utf-8"?>
<p:tagLst xmlns:a="http://schemas.openxmlformats.org/drawingml/2006/main" xmlns:r="http://schemas.openxmlformats.org/officeDocument/2006/relationships" xmlns:p="http://schemas.openxmlformats.org/presentationml/2006/main">
  <p:tag name="NUM" val="11"/>
</p:tagLst>
</file>

<file path=ppt/tags/tag196.xml><?xml version="1.0" encoding="utf-8"?>
<p:tagLst xmlns:a="http://schemas.openxmlformats.org/drawingml/2006/main" xmlns:r="http://schemas.openxmlformats.org/officeDocument/2006/relationships" xmlns:p="http://schemas.openxmlformats.org/presentationml/2006/main">
  <p:tag name="NUM" val="12"/>
</p:tagLst>
</file>

<file path=ppt/tags/tag197.xml><?xml version="1.0" encoding="utf-8"?>
<p:tagLst xmlns:a="http://schemas.openxmlformats.org/drawingml/2006/main" xmlns:r="http://schemas.openxmlformats.org/officeDocument/2006/relationships" xmlns:p="http://schemas.openxmlformats.org/presentationml/2006/main">
  <p:tag name="NUM" val="13"/>
</p:tagLst>
</file>

<file path=ppt/tags/tag198.xml><?xml version="1.0" encoding="utf-8"?>
<p:tagLst xmlns:a="http://schemas.openxmlformats.org/drawingml/2006/main" xmlns:r="http://schemas.openxmlformats.org/officeDocument/2006/relationships" xmlns:p="http://schemas.openxmlformats.org/presentationml/2006/main">
  <p:tag name="NUM" val="14"/>
</p:tagLst>
</file>

<file path=ppt/tags/tag199.xml><?xml version="1.0" encoding="utf-8"?>
<p:tagLst xmlns:a="http://schemas.openxmlformats.org/drawingml/2006/main" xmlns:r="http://schemas.openxmlformats.org/officeDocument/2006/relationships" xmlns:p="http://schemas.openxmlformats.org/presentationml/2006/main">
  <p:tag name="NUM" val="1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NUM" val="16"/>
</p:tagLst>
</file>

<file path=ppt/tags/tag201.xml><?xml version="1.0" encoding="utf-8"?>
<p:tagLst xmlns:a="http://schemas.openxmlformats.org/drawingml/2006/main" xmlns:r="http://schemas.openxmlformats.org/officeDocument/2006/relationships" xmlns:p="http://schemas.openxmlformats.org/presentationml/2006/main">
  <p:tag name="NUM" val="17"/>
</p:tagLst>
</file>

<file path=ppt/tags/tag202.xml><?xml version="1.0" encoding="utf-8"?>
<p:tagLst xmlns:a="http://schemas.openxmlformats.org/drawingml/2006/main" xmlns:r="http://schemas.openxmlformats.org/officeDocument/2006/relationships" xmlns:p="http://schemas.openxmlformats.org/presentationml/2006/main">
  <p:tag name="NUM" val="18"/>
</p:tagLst>
</file>

<file path=ppt/tags/tag203.xml><?xml version="1.0" encoding="utf-8"?>
<p:tagLst xmlns:a="http://schemas.openxmlformats.org/drawingml/2006/main" xmlns:r="http://schemas.openxmlformats.org/officeDocument/2006/relationships" xmlns:p="http://schemas.openxmlformats.org/presentationml/2006/main">
  <p:tag name="NUM" val="19"/>
</p:tagLst>
</file>

<file path=ppt/tags/tag204.xml><?xml version="1.0" encoding="utf-8"?>
<p:tagLst xmlns:a="http://schemas.openxmlformats.org/drawingml/2006/main" xmlns:r="http://schemas.openxmlformats.org/officeDocument/2006/relationships" xmlns:p="http://schemas.openxmlformats.org/presentationml/2006/main">
  <p:tag name="NUM" val="20"/>
</p:tagLst>
</file>

<file path=ppt/tags/tag205.xml><?xml version="1.0" encoding="utf-8"?>
<p:tagLst xmlns:a="http://schemas.openxmlformats.org/drawingml/2006/main" xmlns:r="http://schemas.openxmlformats.org/officeDocument/2006/relationships" xmlns:p="http://schemas.openxmlformats.org/presentationml/2006/main">
  <p:tag name="NUM" val="21"/>
</p:tagLst>
</file>

<file path=ppt/tags/tag206.xml><?xml version="1.0" encoding="utf-8"?>
<p:tagLst xmlns:a="http://schemas.openxmlformats.org/drawingml/2006/main" xmlns:r="http://schemas.openxmlformats.org/officeDocument/2006/relationships" xmlns:p="http://schemas.openxmlformats.org/presentationml/2006/main">
  <p:tag name="NUM" val="22"/>
</p:tagLst>
</file>

<file path=ppt/tags/tag207.xml><?xml version="1.0" encoding="utf-8"?>
<p:tagLst xmlns:a="http://schemas.openxmlformats.org/drawingml/2006/main" xmlns:r="http://schemas.openxmlformats.org/officeDocument/2006/relationships" xmlns:p="http://schemas.openxmlformats.org/presentationml/2006/main">
  <p:tag name="NUM" val="23"/>
</p:tagLst>
</file>

<file path=ppt/tags/tag208.xml><?xml version="1.0" encoding="utf-8"?>
<p:tagLst xmlns:a="http://schemas.openxmlformats.org/drawingml/2006/main" xmlns:r="http://schemas.openxmlformats.org/officeDocument/2006/relationships" xmlns:p="http://schemas.openxmlformats.org/presentationml/2006/main">
  <p:tag name="NUM" val="24"/>
</p:tagLst>
</file>

<file path=ppt/tags/tag209.xml><?xml version="1.0" encoding="utf-8"?>
<p:tagLst xmlns:a="http://schemas.openxmlformats.org/drawingml/2006/main" xmlns:r="http://schemas.openxmlformats.org/officeDocument/2006/relationships" xmlns:p="http://schemas.openxmlformats.org/presentationml/2006/main">
  <p:tag name="NUM" val="25"/>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NUM" val="26"/>
</p:tagLst>
</file>

<file path=ppt/tags/tag211.xml><?xml version="1.0" encoding="utf-8"?>
<p:tagLst xmlns:a="http://schemas.openxmlformats.org/drawingml/2006/main" xmlns:r="http://schemas.openxmlformats.org/officeDocument/2006/relationships" xmlns:p="http://schemas.openxmlformats.org/presentationml/2006/main">
  <p:tag name="NUM" val="27"/>
</p:tagLst>
</file>

<file path=ppt/tags/tag212.xml><?xml version="1.0" encoding="utf-8"?>
<p:tagLst xmlns:a="http://schemas.openxmlformats.org/drawingml/2006/main" xmlns:r="http://schemas.openxmlformats.org/officeDocument/2006/relationships" xmlns:p="http://schemas.openxmlformats.org/presentationml/2006/main">
  <p:tag name="NUM" val="1"/>
</p:tagLst>
</file>

<file path=ppt/tags/tag213.xml><?xml version="1.0" encoding="utf-8"?>
<p:tagLst xmlns:a="http://schemas.openxmlformats.org/drawingml/2006/main" xmlns:r="http://schemas.openxmlformats.org/officeDocument/2006/relationships" xmlns:p="http://schemas.openxmlformats.org/presentationml/2006/main">
  <p:tag name="NUM" val="2"/>
</p:tagLst>
</file>

<file path=ppt/tags/tag214.xml><?xml version="1.0" encoding="utf-8"?>
<p:tagLst xmlns:a="http://schemas.openxmlformats.org/drawingml/2006/main" xmlns:r="http://schemas.openxmlformats.org/officeDocument/2006/relationships" xmlns:p="http://schemas.openxmlformats.org/presentationml/2006/main">
  <p:tag name="NUM" val="3"/>
</p:tagLst>
</file>

<file path=ppt/tags/tag215.xml><?xml version="1.0" encoding="utf-8"?>
<p:tagLst xmlns:a="http://schemas.openxmlformats.org/drawingml/2006/main" xmlns:r="http://schemas.openxmlformats.org/officeDocument/2006/relationships" xmlns:p="http://schemas.openxmlformats.org/presentationml/2006/main">
  <p:tag name="NUM" val="4"/>
</p:tagLst>
</file>

<file path=ppt/tags/tag216.xml><?xml version="1.0" encoding="utf-8"?>
<p:tagLst xmlns:a="http://schemas.openxmlformats.org/drawingml/2006/main" xmlns:r="http://schemas.openxmlformats.org/officeDocument/2006/relationships" xmlns:p="http://schemas.openxmlformats.org/presentationml/2006/main">
  <p:tag name="NUM" val="5"/>
</p:tagLst>
</file>

<file path=ppt/tags/tag217.xml><?xml version="1.0" encoding="utf-8"?>
<p:tagLst xmlns:a="http://schemas.openxmlformats.org/drawingml/2006/main" xmlns:r="http://schemas.openxmlformats.org/officeDocument/2006/relationships" xmlns:p="http://schemas.openxmlformats.org/presentationml/2006/main">
  <p:tag name="NUM" val="6"/>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NUM" val="3"/>
</p:tagLst>
</file>

<file path=ppt/tags/tag221.xml><?xml version="1.0" encoding="utf-8"?>
<p:tagLst xmlns:a="http://schemas.openxmlformats.org/drawingml/2006/main" xmlns:r="http://schemas.openxmlformats.org/officeDocument/2006/relationships" xmlns:p="http://schemas.openxmlformats.org/presentationml/2006/main">
  <p:tag name="NUM" val="4"/>
</p:tagLst>
</file>

<file path=ppt/tags/tag222.xml><?xml version="1.0" encoding="utf-8"?>
<p:tagLst xmlns:a="http://schemas.openxmlformats.org/drawingml/2006/main" xmlns:r="http://schemas.openxmlformats.org/officeDocument/2006/relationships" xmlns:p="http://schemas.openxmlformats.org/presentationml/2006/main">
  <p:tag name="NUM" val="5"/>
</p:tagLst>
</file>

<file path=ppt/tags/tag223.xml><?xml version="1.0" encoding="utf-8"?>
<p:tagLst xmlns:a="http://schemas.openxmlformats.org/drawingml/2006/main" xmlns:r="http://schemas.openxmlformats.org/officeDocument/2006/relationships" xmlns:p="http://schemas.openxmlformats.org/presentationml/2006/main">
  <p:tag name="NUM" val="6"/>
</p:tagLst>
</file>

<file path=ppt/tags/tag224.xml><?xml version="1.0" encoding="utf-8"?>
<p:tagLst xmlns:a="http://schemas.openxmlformats.org/drawingml/2006/main" xmlns:r="http://schemas.openxmlformats.org/officeDocument/2006/relationships" xmlns:p="http://schemas.openxmlformats.org/presentationml/2006/main">
  <p:tag name="NUM" val="7"/>
</p:tagLst>
</file>

<file path=ppt/tags/tag225.xml><?xml version="1.0" encoding="utf-8"?>
<p:tagLst xmlns:a="http://schemas.openxmlformats.org/drawingml/2006/main" xmlns:r="http://schemas.openxmlformats.org/officeDocument/2006/relationships" xmlns:p="http://schemas.openxmlformats.org/presentationml/2006/main">
  <p:tag name="NUM" val="8"/>
</p:tagLst>
</file>

<file path=ppt/tags/tag226.xml><?xml version="1.0" encoding="utf-8"?>
<p:tagLst xmlns:a="http://schemas.openxmlformats.org/drawingml/2006/main" xmlns:r="http://schemas.openxmlformats.org/officeDocument/2006/relationships" xmlns:p="http://schemas.openxmlformats.org/presentationml/2006/main">
  <p:tag name="NUM" val="9"/>
</p:tagLst>
</file>

<file path=ppt/tags/tag227.xml><?xml version="1.0" encoding="utf-8"?>
<p:tagLst xmlns:a="http://schemas.openxmlformats.org/drawingml/2006/main" xmlns:r="http://schemas.openxmlformats.org/officeDocument/2006/relationships" xmlns:p="http://schemas.openxmlformats.org/presentationml/2006/main">
  <p:tag name="NUM" val="10"/>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6"/>
</p:tagLst>
</file>

<file path=ppt/tags/tag96.xml><?xml version="1.0" encoding="utf-8"?>
<p:tagLst xmlns:a="http://schemas.openxmlformats.org/drawingml/2006/main" xmlns:r="http://schemas.openxmlformats.org/officeDocument/2006/relationships" xmlns:p="http://schemas.openxmlformats.org/presentationml/2006/main">
  <p:tag name="NUM" val="7"/>
</p:tagLst>
</file>

<file path=ppt/tags/tag97.xml><?xml version="1.0" encoding="utf-8"?>
<p:tagLst xmlns:a="http://schemas.openxmlformats.org/drawingml/2006/main" xmlns:r="http://schemas.openxmlformats.org/officeDocument/2006/relationships" xmlns:p="http://schemas.openxmlformats.org/presentationml/2006/main">
  <p:tag name="NUM" val="8"/>
</p:tagLst>
</file>

<file path=ppt/tags/tag98.xml><?xml version="1.0" encoding="utf-8"?>
<p:tagLst xmlns:a="http://schemas.openxmlformats.org/drawingml/2006/main" xmlns:r="http://schemas.openxmlformats.org/officeDocument/2006/relationships" xmlns:p="http://schemas.openxmlformats.org/presentationml/2006/main">
  <p:tag name="NUM" val="9"/>
</p:tagLst>
</file>

<file path=ppt/tags/tag99.xml><?xml version="1.0" encoding="utf-8"?>
<p:tagLst xmlns:a="http://schemas.openxmlformats.org/drawingml/2006/main" xmlns:r="http://schemas.openxmlformats.org/officeDocument/2006/relationships" xmlns:p="http://schemas.openxmlformats.org/presentationml/2006/main">
  <p:tag name="NUM" val="10"/>
</p:tagLst>
</file>

<file path=ppt/theme/theme1.xml><?xml version="1.0" encoding="utf-8"?>
<a:theme xmlns:a="http://schemas.openxmlformats.org/drawingml/2006/main" name="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AF65277B-5A4A-E847-B91C-4A043C0B3E39}"/>
    </a:ext>
  </a:extLst>
</a:theme>
</file>

<file path=ppt/theme/theme10.xml><?xml version="1.0" encoding="utf-8"?>
<a:theme xmlns:a="http://schemas.openxmlformats.org/drawingml/2006/main" name="Office Them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ternative Content Layou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28E95FC7-9457-7445-B434-4AB4137BAA3E}"/>
    </a:ext>
  </a:extLst>
</a:theme>
</file>

<file path=ppt/theme/theme3.xml><?xml version="1.0" encoding="utf-8"?>
<a:theme xmlns:a="http://schemas.openxmlformats.org/drawingml/2006/main" name="Text with Image Layou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00C3A248-896A-6C49-A065-0B81F0BF9315}"/>
    </a:ext>
  </a:extLst>
</a:theme>
</file>

<file path=ppt/theme/theme4.xml><?xml version="1.0" encoding="utf-8"?>
<a:theme xmlns:a="http://schemas.openxmlformats.org/drawingml/2006/main" name="Key Statemen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4F59E6D8-02BB-1F4E-A832-F926265E3644}"/>
    </a:ext>
  </a:extLst>
</a:theme>
</file>

<file path=ppt/theme/theme5.xml><?xml version="1.0" encoding="utf-8"?>
<a:theme xmlns:a="http://schemas.openxmlformats.org/drawingml/2006/main" name="List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BC94FBDC-9A07-B14A-AD71-7C251BB1BD56}"/>
    </a:ext>
  </a:extLst>
</a:theme>
</file>

<file path=ppt/theme/theme6.xml><?xml version="1.0" encoding="utf-8"?>
<a:theme xmlns:a="http://schemas.openxmlformats.org/drawingml/2006/main" name="Agenda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560F3849-EA9B-8741-861E-AF15AE7C4EED}"/>
    </a:ext>
  </a:extLst>
</a:theme>
</file>

<file path=ppt/theme/theme7.xml><?xml version="1.0" encoding="utf-8"?>
<a:theme xmlns:a="http://schemas.openxmlformats.org/drawingml/2006/main" name="Speaker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9DBE80E8-264E-4C41-9553-8C68983EF1FD}"/>
    </a:ext>
  </a:extLst>
</a:theme>
</file>

<file path=ppt/theme/theme8.xml><?xml version="1.0" encoding="utf-8"?>
<a:theme xmlns:a="http://schemas.openxmlformats.org/drawingml/2006/main" name="Logo Holder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7997EC05-DA5F-804D-B21A-609A617D744B}"/>
    </a:ext>
  </a:extLst>
</a:theme>
</file>

<file path=ppt/theme/theme9.xml><?xml version="1.0" encoding="utf-8"?>
<a:theme xmlns:a="http://schemas.openxmlformats.org/drawingml/2006/main" name="Diagrams">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Presentation26" id="{D7E69D7D-BD01-F144-A314-71D737CE3493}" vid="{CE53B559-7C47-A644-9E12-0E1EB3C2401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BrandIn lastLayout="1"/>
</file>

<file path=customXml/item11.xml><?xml version="1.0" encoding="utf-8"?>
<BrandIn lastLayout="1"/>
</file>

<file path=customXml/item12.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BrandIn lastLayout="1"/>
</file>

<file path=customXml/item3.xml><?xml version="1.0" encoding="utf-8"?>
<BrandIn lastLayout="1"/>
</file>

<file path=customXml/item4.xml><?xml version="1.0" encoding="utf-8"?>
<ct:contentTypeSchema xmlns:ct="http://schemas.microsoft.com/office/2006/metadata/contentType" xmlns:ma="http://schemas.microsoft.com/office/2006/metadata/properties/metaAttributes" ct:_="" ma:_="" ma:contentTypeName="Document" ma:contentTypeID="0x010100EC99DB2226E9054EAA931B5CD736B336" ma:contentTypeVersion="12" ma:contentTypeDescription="Create a new document." ma:contentTypeScope="" ma:versionID="5da223aa5ec6494b69abd43dff3bf590">
  <xsd:schema xmlns:xsd="http://www.w3.org/2001/XMLSchema" xmlns:xs="http://www.w3.org/2001/XMLSchema" xmlns:p="http://schemas.microsoft.com/office/2006/metadata/properties" xmlns:ns2="0c9131b5-4f7a-4fc7-9a57-73dee8b9041c" xmlns:ns3="a5bf85ab-5b89-45d5-812d-d881043611a5" targetNamespace="http://schemas.microsoft.com/office/2006/metadata/properties" ma:root="true" ma:fieldsID="3af6329a55beb8c56550e1368f9c5d41" ns2:_="" ns3:_="">
    <xsd:import namespace="0c9131b5-4f7a-4fc7-9a57-73dee8b9041c"/>
    <xsd:import namespace="a5bf85ab-5b89-45d5-812d-d88104361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9131b5-4f7a-4fc7-9a57-73dee8b904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bf85ab-5b89-45d5-812d-d881043611a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BrandIn lastLayout="1"/>
</file>

<file path=customXml/item6.xml><?xml version="1.0" encoding="utf-8"?>
<BrandIn lastLayout="1"/>
</file>

<file path=customXml/item7.xml><?xml version="1.0" encoding="utf-8"?>
<BrandIn lastLayout="1"/>
</file>

<file path=customXml/item8.xml><?xml version="1.0" encoding="utf-8"?>
<BrandIn lastLayout="1"/>
</file>

<file path=customXml/item9.xml><?xml version="1.0" encoding="utf-8"?>
<BrandIn lastLayout="1"/>
</file>

<file path=customXml/itemProps1.xml><?xml version="1.0" encoding="utf-8"?>
<ds:datastoreItem xmlns:ds="http://schemas.openxmlformats.org/officeDocument/2006/customXml" ds:itemID="{39C02748-3634-4A24-AAB5-5A1F224A40F5}">
  <ds:schemaRefs>
    <ds:schemaRef ds:uri="http://schemas.microsoft.com/sharepoint/v3/contenttype/forms"/>
  </ds:schemaRefs>
</ds:datastoreItem>
</file>

<file path=customXml/itemProps10.xml><?xml version="1.0" encoding="utf-8"?>
<ds:datastoreItem xmlns:ds="http://schemas.openxmlformats.org/officeDocument/2006/customXml" ds:itemID="{D8B9FEFC-EE17-4515-A8D9-AD44478F0ED6}">
  <ds:schemaRefs/>
</ds:datastoreItem>
</file>

<file path=customXml/itemProps11.xml><?xml version="1.0" encoding="utf-8"?>
<ds:datastoreItem xmlns:ds="http://schemas.openxmlformats.org/officeDocument/2006/customXml" ds:itemID="{60BB04B5-40D2-4FDA-9336-7994D079CE4F}">
  <ds:schemaRefs/>
</ds:datastoreItem>
</file>

<file path=customXml/itemProps12.xml><?xml version="1.0" encoding="utf-8"?>
<ds:datastoreItem xmlns:ds="http://schemas.openxmlformats.org/officeDocument/2006/customXml" ds:itemID="{2AD41FD2-E42A-4705-AA0D-85221307178A}">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0c9131b5-4f7a-4fc7-9a57-73dee8b9041c"/>
    <ds:schemaRef ds:uri="http://schemas.microsoft.com/office/infopath/2007/PartnerControls"/>
    <ds:schemaRef ds:uri="http://purl.org/dc/terms/"/>
    <ds:schemaRef ds:uri="a5bf85ab-5b89-45d5-812d-d881043611a5"/>
    <ds:schemaRef ds:uri="http://www.w3.org/XML/1998/namespace"/>
    <ds:schemaRef ds:uri="http://purl.org/dc/dcmitype/"/>
  </ds:schemaRefs>
</ds:datastoreItem>
</file>

<file path=customXml/itemProps2.xml><?xml version="1.0" encoding="utf-8"?>
<ds:datastoreItem xmlns:ds="http://schemas.openxmlformats.org/officeDocument/2006/customXml" ds:itemID="{CE231AE7-799C-476B-948C-13293BA93F71}">
  <ds:schemaRefs/>
</ds:datastoreItem>
</file>

<file path=customXml/itemProps3.xml><?xml version="1.0" encoding="utf-8"?>
<ds:datastoreItem xmlns:ds="http://schemas.openxmlformats.org/officeDocument/2006/customXml" ds:itemID="{82D07F71-FAE4-4758-BC0B-60609551B1CC}">
  <ds:schemaRefs/>
</ds:datastoreItem>
</file>

<file path=customXml/itemProps4.xml><?xml version="1.0" encoding="utf-8"?>
<ds:datastoreItem xmlns:ds="http://schemas.openxmlformats.org/officeDocument/2006/customXml" ds:itemID="{01003D91-D967-4905-9830-369C075D73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9131b5-4f7a-4fc7-9a57-73dee8b9041c"/>
    <ds:schemaRef ds:uri="a5bf85ab-5b89-45d5-812d-d88104361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3DB22CCA-FF5C-41A5-90F8-AC554C621565}">
  <ds:schemaRefs/>
</ds:datastoreItem>
</file>

<file path=customXml/itemProps6.xml><?xml version="1.0" encoding="utf-8"?>
<ds:datastoreItem xmlns:ds="http://schemas.openxmlformats.org/officeDocument/2006/customXml" ds:itemID="{A9377F0E-6DE4-47A6-94F7-B5269FE2FCE0}">
  <ds:schemaRefs/>
</ds:datastoreItem>
</file>

<file path=customXml/itemProps7.xml><?xml version="1.0" encoding="utf-8"?>
<ds:datastoreItem xmlns:ds="http://schemas.openxmlformats.org/officeDocument/2006/customXml" ds:itemID="{65C99F1C-FB57-46A7-9B3A-75339810ED4F}">
  <ds:schemaRefs/>
</ds:datastoreItem>
</file>

<file path=customXml/itemProps8.xml><?xml version="1.0" encoding="utf-8"?>
<ds:datastoreItem xmlns:ds="http://schemas.openxmlformats.org/officeDocument/2006/customXml" ds:itemID="{F6414CD9-7AB0-4F44-807F-DF912C5E1A13}">
  <ds:schemaRefs/>
</ds:datastoreItem>
</file>

<file path=customXml/itemProps9.xml><?xml version="1.0" encoding="utf-8"?>
<ds:datastoreItem xmlns:ds="http://schemas.openxmlformats.org/officeDocument/2006/customXml" ds:itemID="{8B6B0787-9734-4296-B5D3-EC4759041B1D}">
  <ds:schemaRefs/>
</ds:datastoreItem>
</file>

<file path=docProps/app.xml><?xml version="1.0" encoding="utf-8"?>
<Properties xmlns="http://schemas.openxmlformats.org/officeDocument/2006/extended-properties" xmlns:vt="http://schemas.openxmlformats.org/officeDocument/2006/docPropsVTypes">
  <Template>AstraZeneca Standard Template</Template>
  <TotalTime>1258</TotalTime>
  <Words>1015</Words>
  <Application>Microsoft Office PowerPoint</Application>
  <PresentationFormat>Grand écran</PresentationFormat>
  <Paragraphs>120</Paragraphs>
  <Slides>13</Slides>
  <Notes>13</Notes>
  <HiddenSlides>0</HiddenSlides>
  <MMClips>0</MMClips>
  <ScaleCrop>false</ScaleCrop>
  <HeadingPairs>
    <vt:vector size="8" baseType="variant">
      <vt:variant>
        <vt:lpstr>Polices utilisées</vt:lpstr>
      </vt:variant>
      <vt:variant>
        <vt:i4>5</vt:i4>
      </vt:variant>
      <vt:variant>
        <vt:lpstr>Thème</vt:lpstr>
      </vt:variant>
      <vt:variant>
        <vt:i4>9</vt:i4>
      </vt:variant>
      <vt:variant>
        <vt:lpstr>Serveurs OLE incorporés</vt:lpstr>
      </vt:variant>
      <vt:variant>
        <vt:i4>1</vt:i4>
      </vt:variant>
      <vt:variant>
        <vt:lpstr>Titres des diapositives</vt:lpstr>
      </vt:variant>
      <vt:variant>
        <vt:i4>13</vt:i4>
      </vt:variant>
    </vt:vector>
  </HeadingPairs>
  <TitlesOfParts>
    <vt:vector size="28" baseType="lpstr">
      <vt:lpstr>Arial</vt:lpstr>
      <vt:lpstr>Calibri</vt:lpstr>
      <vt:lpstr>Calisto MT</vt:lpstr>
      <vt:lpstr>Open Sans</vt:lpstr>
      <vt:lpstr>Times New Roman</vt:lpstr>
      <vt:lpstr>AstraZeneca Standard Template</vt:lpstr>
      <vt:lpstr>Alternative Content Layouts</vt:lpstr>
      <vt:lpstr>Text with Image Layouts</vt:lpstr>
      <vt:lpstr>Key Statements</vt:lpstr>
      <vt:lpstr>Lists</vt:lpstr>
      <vt:lpstr>Agendas</vt:lpstr>
      <vt:lpstr>Speakers</vt:lpstr>
      <vt:lpstr>Logo Holders</vt:lpstr>
      <vt:lpstr>Diagrams</vt:lpstr>
      <vt:lpstr>think-cell Slide</vt:lpstr>
      <vt:lpstr>Ce que la science peut accomplir</vt:lpstr>
      <vt:lpstr> </vt:lpstr>
      <vt:lpstr>Une société biopharmaceutique mondiale, axée sur la science et centrée sur le patient </vt:lpstr>
      <vt:lpstr>Nos priorités stratégiques</vt:lpstr>
      <vt:lpstr>Accélérer notre croissance et la mise en application de notre stratégie </vt:lpstr>
      <vt:lpstr>Accent mis sur les principaux domaines thérapeutiques et sur les plateformes clés</vt:lpstr>
      <vt:lpstr>Oncologie</vt:lpstr>
      <vt:lpstr>Maladies cardiovasculaires, rénales et métaboliques </vt:lpstr>
      <vt:lpstr>Respiratoire et immunologie </vt:lpstr>
      <vt:lpstr>Maladies rares</vt:lpstr>
      <vt:lpstr>Présentation PowerPoint</vt:lpstr>
      <vt:lpstr>Présentation PowerPoint</vt:lpstr>
      <vt:lpstr>Ambition Zéro Carbone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Kit  Contents</dc:title>
  <dc:creator>Lisa Boyes</dc:creator>
  <cp:lastModifiedBy>Harrisson, Francis</cp:lastModifiedBy>
  <cp:revision>64</cp:revision>
  <dcterms:created xsi:type="dcterms:W3CDTF">2021-08-21T17:14:37Z</dcterms:created>
  <dcterms:modified xsi:type="dcterms:W3CDTF">2021-11-23T04:34:26Z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0x010100EC99DB2226E9054EAA931B5CD736B336</vt:lpwstr>
  </property>
  <property fmtid="{D5CDD505-2E9C-101B-9397-08002B2CF9AE}" pid="3" name="Version">
    <vt:lpwstr>ASTR 3935 - Template &amp; Model Slides 23.pptx</vt:lpwstr>
  </property>
  <property fmtid="{D5CDD505-2E9C-101B-9397-08002B2CF9AE}" pid="4" name="ArticulateGUID">
    <vt:lpwstr>3147F588-80EE-4A79-8B90-D2BF272EDFE6</vt:lpwstr>
  </property>
  <property fmtid="{D5CDD505-2E9C-101B-9397-08002B2CF9AE}" pid="5" name="ArticulatePath">
    <vt:lpwstr>https://brightcarbon.sharepoint.com/sites/Intranet/Projects/ABCD/AstraZeneca/ASTR 3935 - AstraZeneca Template Build Project/Corporate Templates Design/BrightCarbon Template-Build/ASTR 3935 - Template &amp; Model Slides 13</vt:lpwstr>
  </property>
</Properties>
</file>